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8" r:id="rId2"/>
    <p:sldId id="2646" r:id="rId3"/>
    <p:sldId id="2623" r:id="rId4"/>
    <p:sldId id="2624" r:id="rId5"/>
    <p:sldId id="2614" r:id="rId6"/>
    <p:sldId id="2610" r:id="rId7"/>
    <p:sldId id="2626" r:id="rId8"/>
    <p:sldId id="2640" r:id="rId9"/>
    <p:sldId id="2638" r:id="rId10"/>
    <p:sldId id="2636" r:id="rId11"/>
    <p:sldId id="2641" r:id="rId12"/>
    <p:sldId id="2615" r:id="rId13"/>
    <p:sldId id="2616" r:id="rId14"/>
    <p:sldId id="2622" r:id="rId15"/>
    <p:sldId id="2635" r:id="rId16"/>
    <p:sldId id="2642" r:id="rId17"/>
    <p:sldId id="2627" r:id="rId18"/>
    <p:sldId id="2621" r:id="rId19"/>
    <p:sldId id="2628" r:id="rId20"/>
    <p:sldId id="2605" r:id="rId21"/>
    <p:sldId id="2630" r:id="rId22"/>
    <p:sldId id="2629" r:id="rId23"/>
    <p:sldId id="2601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990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03A51B3-516B-4007-986D-34890891C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3F627654-8832-40C0-99C7-10B24C190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DA79E6F0-6457-423D-9720-A67AD3367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51A58718-1F19-46F7-8B39-085DDA0C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D72F5C97-3E3B-4147-80FF-F33D6F3B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495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9B815E43-1E5D-4F8F-9F0D-E1F9233B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0A0A545F-DA22-4195-9CEA-C7459DA76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06EF8A-36AA-4B8F-830D-4F88B3FF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6839D3E0-7DDA-40A9-BAA9-2D139D6C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C38A068-1DD8-418F-8334-198FD0CF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231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69F05608-2FEC-4A89-9980-9278487CB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012982A9-7C6D-4C2A-8A71-D9F90DBC6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8101979D-04ED-470E-846C-5784E1F4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64D4EB74-B5F9-49DF-A98B-495EA9A7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62BE1D7A-939F-4C40-BDAF-08BAD4DE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9896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838664" y="364630"/>
            <a:ext cx="10515521" cy="1326657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>
            <a:lvl1pPr marL="0" indent="0" defTabSz="339192">
              <a:buFontTx/>
              <a:buNone/>
              <a:defRPr/>
            </a:lvl1pPr>
          </a:lstStyle>
          <a:p>
            <a:pPr marL="0" indent="0" defTabSz="508000">
              <a:buFontTx/>
              <a:buNone/>
            </a:pPr>
            <a:r>
              <a:rPr>
                <a:latin typeface="맑은 고딕" charset="0"/>
                <a:ea typeface="맑은 고딕" charset="0"/>
              </a:rPr>
              <a:t>마스터 제목 스타일 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/>
          </p:nvPr>
        </p:nvSpPr>
        <p:spPr>
          <a:xfrm>
            <a:off x="838664" y="1825267"/>
            <a:ext cx="10515521" cy="4351809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>
            <a:lvl1pPr marL="1373302" indent="-152636" defTabSz="339192">
              <a:defRPr/>
            </a:lvl1pPr>
          </a:lstStyle>
          <a:p>
            <a:pPr marL="228600" indent="-228600" defTabSz="508000"/>
            <a:r>
              <a:rPr>
                <a:latin typeface="맑은 고딕" charset="0"/>
                <a:ea typeface="맑은 고딕" charset="0"/>
              </a:rPr>
              <a:t>마스터 텍스트 스타일을 편집합니다</a:t>
            </a:r>
          </a:p>
          <a:p>
            <a:pPr marL="685800" indent="-228600" defTabSz="508000"/>
            <a:r>
              <a:rPr>
                <a:latin typeface="맑은 고딕" charset="0"/>
                <a:ea typeface="맑은 고딕" charset="0"/>
              </a:rPr>
              <a:t>둘째 수준</a:t>
            </a:r>
          </a:p>
          <a:p>
            <a:pPr marL="1142365" indent="-228600" defTabSz="508000"/>
            <a:r>
              <a:rPr>
                <a:latin typeface="맑은 고딕" charset="0"/>
                <a:ea typeface="맑은 고딕" charset="0"/>
              </a:rPr>
              <a:t>셋째 수준</a:t>
            </a:r>
          </a:p>
          <a:p>
            <a:pPr marL="1599565" indent="-228600" defTabSz="508000"/>
            <a:r>
              <a:rPr>
                <a:latin typeface="맑은 고딕" charset="0"/>
                <a:ea typeface="맑은 고딕" charset="0"/>
              </a:rPr>
              <a:t>넷째 수준</a:t>
            </a:r>
          </a:p>
          <a:p>
            <a:pPr marL="2056765" indent="-228600" defTabSz="508000"/>
            <a:r>
              <a:rPr>
                <a:latin typeface="맑은 고딕" charset="0"/>
                <a:ea typeface="맑은 고딕" charset="0"/>
              </a:rPr>
              <a:t>다섯째 수준</a:t>
            </a:r>
          </a:p>
        </p:txBody>
      </p:sp>
      <p:sp>
        <p:nvSpPr>
          <p:cNvPr id="4" name="Rect 0"/>
          <p:cNvSpPr txBox="1">
            <a:spLocks noGrp="1"/>
          </p:cNvSpPr>
          <p:nvPr>
            <p:ph type="dt"/>
          </p:nvPr>
        </p:nvSpPr>
        <p:spPr>
          <a:xfrm>
            <a:off x="838664" y="6356847"/>
            <a:ext cx="2743677" cy="365053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defTabSz="339192"/>
            <a:fld id="{B9320F77-B9A0-41C5-862A-B4B631284C64}" type="datetime1">
              <a:rPr lang="ko-KR" altLang="en-US" smtClean="0">
                <a:solidFill>
                  <a:srgbClr val="000000">
                    <a:tint val="75000"/>
                  </a:srgbClr>
                </a:solidFill>
              </a:rPr>
              <a:pPr defTabSz="339192"/>
              <a:t>2020-09-08</a:t>
            </a:fld>
            <a:endParaRPr lang="ko-KR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 0"/>
          <p:cNvSpPr txBox="1">
            <a:spLocks noGrp="1"/>
          </p:cNvSpPr>
          <p:nvPr>
            <p:ph type="ftr"/>
          </p:nvPr>
        </p:nvSpPr>
        <p:spPr>
          <a:xfrm>
            <a:off x="4038560" y="6356847"/>
            <a:ext cx="4115303" cy="365053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defTabSz="339192"/>
            <a:endParaRPr lang="ko-KR" altLang="en-US"/>
          </a:p>
        </p:txBody>
      </p:sp>
      <p:sp>
        <p:nvSpPr>
          <p:cNvPr id="6" name="Rect 0"/>
          <p:cNvSpPr txBox="1">
            <a:spLocks noGrp="1"/>
          </p:cNvSpPr>
          <p:nvPr>
            <p:ph type="sldNum"/>
          </p:nvPr>
        </p:nvSpPr>
        <p:spPr>
          <a:xfrm>
            <a:off x="8610508" y="6356847"/>
            <a:ext cx="2743677" cy="365053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defTabSz="339192"/>
            <a:fld id="{B9320F77-B9A0-41C5-862A-B4B631284C64}" type="slidenum">
              <a:rPr lang="en-US" altLang="ko-KR" smtClean="0">
                <a:solidFill>
                  <a:srgbClr val="000000">
                    <a:tint val="75000"/>
                  </a:srgbClr>
                </a:solidFill>
                <a:ea typeface="맑은 고딕" charset="0"/>
              </a:rPr>
              <a:pPr defTabSz="339192"/>
              <a:t>‹#›</a:t>
            </a:fld>
            <a:endParaRPr lang="en-US" altLang="ko-KR">
              <a:solidFill>
                <a:srgbClr val="000000">
                  <a:tint val="75000"/>
                </a:srgbClr>
              </a:solidFill>
              <a:ea typeface="맑은 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77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EA5661EF-CD30-4B0B-97AE-79938D07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22ADF791-4E19-4780-A3BC-280FBE41F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14B9142C-3539-4373-83D8-35B9D77A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63DE895C-285B-44A5-97BE-F982BA9B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3C2E5603-CC1B-41DD-88E0-F55D819B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993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E05131A4-7E8D-4B0D-9E17-001D77F9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B8B75A43-285A-42D9-A593-43CC49543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B030A56-6FE1-4CF7-B6E0-570E2722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2015600B-2F6C-47AA-8A21-CF9FC4A31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CD6722-6C43-4ECA-90CA-6AEE383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11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B59FAC6-1D5B-447D-9953-4A26D0A1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5A52488F-540F-49B0-9959-5FE42FFEC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ABD5A6EF-DD79-4608-869F-2B60EA809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F0523425-0469-4A8F-95C4-F2FECEB0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6EB01C8A-A229-4F30-B12C-9B06BA91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DE39F7C5-BA22-46ED-8B24-6E2255CC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93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14A7FA6-71B6-425F-A346-C855822A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F3012133-BEA3-4E30-9F16-31D5FA71E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50434CE0-22EA-4CB1-BC7E-5B9BBD120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19234AD6-1C60-4AB1-895C-3CAC6A25E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F64337DB-589D-455C-BA7D-9F4564FED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5AF5DC99-CEE1-4753-816E-67C9E217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64EFF39F-675A-46C3-AF9E-014218DB0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84500F4C-07B6-4819-BC9A-D76A52CB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868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3678B6D-1E30-4CD1-9872-B94F5040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793EF262-F78C-418E-BBE9-357572E8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7911DA7E-BC5A-4A82-A674-ABA71155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83F4AA37-CDAA-47C9-8CFC-8609FBCA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673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7D8271A5-A26E-49E4-B952-980564FA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9CB69D9B-CD66-4304-9F1D-7C772B2C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F137A809-3387-401E-BCBC-A6A9344A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55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537D26B-1606-4C78-9B60-BBD6AFDF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9C8EDB54-A264-4CEE-9234-04C6BE179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A4C86E39-840D-4C60-B6C8-9C0B11A4E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5C695A38-0606-41F2-A4A4-2E4A6AEF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1F7B4A3B-49CF-4A07-B2AA-B36B0221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440ED55-8F72-482C-B810-469746D3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692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F2BD694-D08A-4568-BEE3-15F5E03E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801F1B7A-047C-49EA-B964-28A8CB2060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82485D64-044E-4CCD-8DD3-121770F65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2D5F772-4600-4BEC-B66F-5528C9581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ED2555B4-794E-4DE5-B5BA-C0BF1506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CF8EA69B-3C6D-4B04-9A5F-9DBD0992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594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F99C771A-E5DA-4FFB-AAD5-D3E8BED5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A8A1D12F-A38D-4483-B510-70ECBCB6D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B1C5848-D26D-413B-B214-6C112F804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8AAF-6ECF-49B1-BB69-1310CEF8DF2D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CA6416A-D433-4029-8687-4BD2FBBB3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E423A15E-CB0C-4D5E-AF18-DC6717DEA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CFDFB-587F-4E6F-A66C-58CDCAF53E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11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7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17.png"/><Relationship Id="rId1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F38FBC7A-5C7C-4B11-AD6B-C5F03623C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4" r="311" b="8897"/>
          <a:stretch/>
        </p:blipFill>
        <p:spPr>
          <a:xfrm>
            <a:off x="0" y="859265"/>
            <a:ext cx="12191882" cy="5998735"/>
          </a:xfrm>
          <a:prstGeom prst="rect">
            <a:avLst/>
          </a:prstGeom>
        </p:spPr>
      </p:pic>
      <p:sp>
        <p:nvSpPr>
          <p:cNvPr id="8" name="직사각형 7"/>
          <p:cNvSpPr>
            <a:spLocks/>
          </p:cNvSpPr>
          <p:nvPr/>
        </p:nvSpPr>
        <p:spPr>
          <a:xfrm>
            <a:off x="118" y="0"/>
            <a:ext cx="12192188" cy="881046"/>
          </a:xfrm>
          <a:prstGeom prst="rect">
            <a:avLst/>
          </a:prstGeom>
          <a:solidFill>
            <a:schemeClr val="tx1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1054" tIns="30527" rIns="61054" bIns="30527" numCol="1" anchor="ctr">
            <a:noAutofit/>
          </a:bodyPr>
          <a:lstStyle/>
          <a:p>
            <a:pPr algn="ctr" defTabSz="339192"/>
            <a:endParaRPr lang="ko-KR" altLang="en-US" sz="1202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A4630A9-D184-46C6-8452-ECBAA82E32AE}"/>
              </a:ext>
            </a:extLst>
          </p:cNvPr>
          <p:cNvSpPr txBox="1"/>
          <p:nvPr/>
        </p:nvSpPr>
        <p:spPr>
          <a:xfrm>
            <a:off x="651800" y="54645"/>
            <a:ext cx="10888429" cy="1078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5" b="1" dirty="0">
                <a:solidFill>
                  <a:schemeClr val="bg1"/>
                </a:solidFill>
              </a:rPr>
              <a:t>8th Anniversary of the Holy Ascension of True </a:t>
            </a:r>
            <a:r>
              <a:rPr lang="en-US" altLang="ko-KR" sz="3205" b="1" dirty="0" smtClean="0">
                <a:solidFill>
                  <a:schemeClr val="bg1"/>
                </a:solidFill>
              </a:rPr>
              <a:t>Father</a:t>
            </a:r>
          </a:p>
          <a:p>
            <a:pPr algn="ctr"/>
            <a:r>
              <a:rPr lang="en-US" altLang="ko-KR" sz="3205" b="1" dirty="0" smtClean="0">
                <a:solidFill>
                  <a:schemeClr val="bg1"/>
                </a:solidFill>
              </a:rPr>
              <a:t>Media Coverage</a:t>
            </a:r>
            <a:endParaRPr lang="ko-KR" altLang="en-US" sz="3205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24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2AF8020D-D88E-4430-9E4F-F8D600F35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8" y="660492"/>
            <a:ext cx="5114925" cy="40005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D5699729-F72A-4547-8DF3-08FE562A9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684" y="1"/>
            <a:ext cx="1864432" cy="47470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1D4534EE-6142-4056-9F93-9BC8CDB4A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309"/>
            <a:ext cx="5930900" cy="31179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B6D7EF3B-8666-4F37-AEA4-E8B924F84E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86" b="11483"/>
          <a:stretch/>
        </p:blipFill>
        <p:spPr>
          <a:xfrm>
            <a:off x="1754293" y="1041399"/>
            <a:ext cx="2409615" cy="580271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184E8A0E-ADA1-45C8-BB22-7DE3C5949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05" y="50800"/>
            <a:ext cx="1719812" cy="34396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1D98778A-D4AB-416C-A648-74EA8A1CE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101" y="477279"/>
            <a:ext cx="5870109" cy="31398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FC48E5B3-079C-4375-B505-C27F7EC85B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05" b="51207"/>
          <a:stretch/>
        </p:blipFill>
        <p:spPr>
          <a:xfrm>
            <a:off x="6117303" y="878362"/>
            <a:ext cx="3360491" cy="38479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F14796CF-A136-49CB-A636-BE288B0519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8793" b="9425"/>
          <a:stretch/>
        </p:blipFill>
        <p:spPr>
          <a:xfrm>
            <a:off x="9477794" y="878361"/>
            <a:ext cx="2701506" cy="38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00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BB0B788A-3CD7-45F9-A7FA-41424CB66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53" y="0"/>
            <a:ext cx="1754188" cy="43854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AE061BDC-6AB7-42FF-96B6-3C612DF0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44572"/>
            <a:ext cx="6019800" cy="32559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1A176D72-7C77-48AC-8BE5-D24254212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2" y="792776"/>
            <a:ext cx="3160004" cy="195421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322CCDA5-7180-4CD6-B969-E5B88D654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08" y="2785795"/>
            <a:ext cx="2955784" cy="176850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3D958E24-2DDA-4648-87F0-A684BB379F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6" r="6425"/>
          <a:stretch/>
        </p:blipFill>
        <p:spPr>
          <a:xfrm>
            <a:off x="61911" y="4587542"/>
            <a:ext cx="3184394" cy="210535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89849A5E-18AF-48F9-ABC7-A4ED0CE9B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7" t="15668" r="9423" b="5813"/>
          <a:stretch/>
        </p:blipFill>
        <p:spPr>
          <a:xfrm>
            <a:off x="3330292" y="864855"/>
            <a:ext cx="2767125" cy="343058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13DCAD08-8737-4E3F-9EB1-881A36AAD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22" y="62265"/>
            <a:ext cx="1586619" cy="31732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79A31D04-1596-4E47-BD3A-3B7C7C9DC1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946" y="498650"/>
            <a:ext cx="5272371" cy="39499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DF41C1AA-1BD4-4B9E-91BF-D8F91BA685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977" b="20023"/>
          <a:stretch/>
        </p:blipFill>
        <p:spPr>
          <a:xfrm>
            <a:off x="6705601" y="1041399"/>
            <a:ext cx="5039060" cy="42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1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45007C5D-056C-4BD2-89AA-04919448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381" y="112973"/>
            <a:ext cx="2603955" cy="44908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CA33D651-3D76-4AE0-998D-C7DC27C51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16" y="682867"/>
            <a:ext cx="5979885" cy="29143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53B288FA-D139-4B3E-9B2B-4520559C37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38" t="8982" r="22257" b="7631"/>
          <a:stretch/>
        </p:blipFill>
        <p:spPr>
          <a:xfrm>
            <a:off x="1312501" y="1081314"/>
            <a:ext cx="3709394" cy="577668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611" y="115828"/>
            <a:ext cx="2046739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79" y="790570"/>
            <a:ext cx="4849070" cy="69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86" y="1674059"/>
            <a:ext cx="3951194" cy="25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05" y="4372842"/>
            <a:ext cx="2640069" cy="173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76" y="4379513"/>
            <a:ext cx="2651881" cy="17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26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624641A0-39C0-40F8-9885-80F60A042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24" y="546749"/>
            <a:ext cx="5825671" cy="29272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D6DA1C3-06F3-4621-9A12-06E3B96F1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126" y="104775"/>
            <a:ext cx="2107667" cy="34489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5DF8B1B7-B9CE-4007-92DF-3C316A97A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03" b="50195"/>
          <a:stretch/>
        </p:blipFill>
        <p:spPr>
          <a:xfrm>
            <a:off x="210923" y="943132"/>
            <a:ext cx="2874735" cy="585412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649661F2-7A51-4EDC-9A88-747878250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44" b="13416"/>
          <a:stretch/>
        </p:blipFill>
        <p:spPr>
          <a:xfrm>
            <a:off x="3123758" y="955832"/>
            <a:ext cx="3065001" cy="57601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0983B6ED-6A50-4360-BD81-CF2F91B0F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348" y="575023"/>
            <a:ext cx="5586098" cy="39900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5AA37E16-9230-41AC-BEC5-B57059DB1E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235"/>
          <a:stretch/>
        </p:blipFill>
        <p:spPr>
          <a:xfrm>
            <a:off x="6384661" y="1290196"/>
            <a:ext cx="2917067" cy="547336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233AE215-541B-40BA-8021-7F351124748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622" y="942714"/>
            <a:ext cx="3529877" cy="28731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5C90C6CD-9A82-4D09-8276-8A4D7D6724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06"/>
          <a:stretch/>
        </p:blipFill>
        <p:spPr>
          <a:xfrm>
            <a:off x="9378158" y="1315597"/>
            <a:ext cx="2631288" cy="422358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2E406834-269A-4480-95DF-C80BB24A3D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62"/>
          <a:stretch/>
        </p:blipFill>
        <p:spPr>
          <a:xfrm>
            <a:off x="8238619" y="36800"/>
            <a:ext cx="1955555" cy="4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1" y="761104"/>
            <a:ext cx="5137191" cy="38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1" y="1304666"/>
            <a:ext cx="2917496" cy="39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18" y="1555254"/>
            <a:ext cx="2270126" cy="238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2" y="5454478"/>
            <a:ext cx="5060281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49" y="3936047"/>
            <a:ext cx="424213" cy="18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624" y="91519"/>
            <a:ext cx="1418319" cy="57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41"/>
          <a:stretch/>
        </p:blipFill>
        <p:spPr bwMode="auto">
          <a:xfrm>
            <a:off x="6337549" y="637279"/>
            <a:ext cx="3479117" cy="3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2"/>
          <a:stretch/>
        </p:blipFill>
        <p:spPr bwMode="auto">
          <a:xfrm>
            <a:off x="6366125" y="962614"/>
            <a:ext cx="4701926" cy="3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25" y="1307604"/>
            <a:ext cx="2863601" cy="193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25" y="3302744"/>
            <a:ext cx="1905000" cy="254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159" y="2911323"/>
            <a:ext cx="2171032" cy="154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63"/>
          <a:stretch/>
        </p:blipFill>
        <p:spPr bwMode="auto">
          <a:xfrm>
            <a:off x="6385845" y="5921203"/>
            <a:ext cx="2704782" cy="71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888" y="4546072"/>
            <a:ext cx="2408112" cy="231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95" y="91519"/>
            <a:ext cx="1490662" cy="50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2"/>
          <a:stretch/>
        </p:blipFill>
        <p:spPr bwMode="auto">
          <a:xfrm>
            <a:off x="9402888" y="1288090"/>
            <a:ext cx="2427162" cy="155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284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38B87B5F-68B5-4F47-A873-307D78AB8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5" y="308489"/>
            <a:ext cx="2432476" cy="47080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34124B13-CE96-4002-A580-E0FF43E83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"/>
          <a:stretch/>
        </p:blipFill>
        <p:spPr>
          <a:xfrm>
            <a:off x="2768069" y="156089"/>
            <a:ext cx="8344431" cy="65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9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1DF7B51F-9C8E-4952-B421-1EE6CC9C1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13" y="67716"/>
            <a:ext cx="1827507" cy="39474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00899B2C-3DBE-42ED-BF81-7BC253A3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51" y="462457"/>
            <a:ext cx="5457649" cy="44857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FFFAB8CA-B473-4CB1-933A-870D943C0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0" t="11366" r="3439" b="34297"/>
          <a:stretch/>
        </p:blipFill>
        <p:spPr>
          <a:xfrm>
            <a:off x="155752" y="936431"/>
            <a:ext cx="2865548" cy="55024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624B259E-40E8-4CBC-8FDD-4C1015B3A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3" t="73696" r="4433" b="9495"/>
          <a:stretch/>
        </p:blipFill>
        <p:spPr>
          <a:xfrm>
            <a:off x="3072100" y="936431"/>
            <a:ext cx="2595833" cy="156546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82C79FAF-84FC-4494-B94A-0CD20F321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621" y="67716"/>
            <a:ext cx="1953759" cy="33124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1A004E9B-7ED6-441B-B90C-8BF1C2CE8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788" y="442263"/>
            <a:ext cx="5670773" cy="65702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B4D124C1-CCBB-4311-90E5-CCCB25132D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297" b="4323"/>
          <a:stretch/>
        </p:blipFill>
        <p:spPr>
          <a:xfrm>
            <a:off x="9555050" y="1157304"/>
            <a:ext cx="2337511" cy="56565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D9A11113-7A70-4441-8A95-B977B5F200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6" t="8824" r="4979" b="77836"/>
          <a:stretch/>
        </p:blipFill>
        <p:spPr>
          <a:xfrm>
            <a:off x="6405227" y="1191413"/>
            <a:ext cx="2992774" cy="198313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0C647545-E308-4A27-A16A-1818BBA16D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955" b="58028"/>
          <a:stretch/>
        </p:blipFill>
        <p:spPr>
          <a:xfrm>
            <a:off x="6221788" y="3211140"/>
            <a:ext cx="3359652" cy="91648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65F0836B-619F-402B-AADA-69A960F567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36" y="4080001"/>
            <a:ext cx="3019166" cy="16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94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36" y="137771"/>
            <a:ext cx="2062162" cy="39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708751"/>
            <a:ext cx="5636513" cy="51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66" y="1362074"/>
            <a:ext cx="380260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3895724"/>
            <a:ext cx="2581276" cy="289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95" y="3895724"/>
            <a:ext cx="2709546" cy="281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87225"/>
            <a:ext cx="2705100" cy="44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708751"/>
            <a:ext cx="3887806" cy="65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EE08F67C-D4C6-46EE-A908-80EBB6FBAC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60" t="6450" r="11118" b="11994"/>
          <a:stretch/>
        </p:blipFill>
        <p:spPr>
          <a:xfrm>
            <a:off x="9310291" y="4593672"/>
            <a:ext cx="2714436" cy="1681690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19" y="5252955"/>
            <a:ext cx="2939528" cy="101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b="7562"/>
          <a:stretch/>
        </p:blipFill>
        <p:spPr bwMode="auto">
          <a:xfrm>
            <a:off x="9310291" y="1691838"/>
            <a:ext cx="2649890" cy="16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472" y="3537751"/>
            <a:ext cx="2939529" cy="92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"/>
          <a:stretch/>
        </p:blipFill>
        <p:spPr bwMode="auto">
          <a:xfrm>
            <a:off x="6219642" y="1447799"/>
            <a:ext cx="2817133" cy="361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3"/>
          <a:stretch/>
        </p:blipFill>
        <p:spPr bwMode="auto">
          <a:xfrm>
            <a:off x="9163050" y="1050406"/>
            <a:ext cx="2968266" cy="5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684" y="6416469"/>
            <a:ext cx="2738180" cy="3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64"/>
          <a:stretch/>
        </p:blipFill>
        <p:spPr bwMode="auto">
          <a:xfrm>
            <a:off x="6103068" y="6376582"/>
            <a:ext cx="2968266" cy="4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053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B8824353-0CA5-436F-853B-B736D585E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34" b="9428"/>
          <a:stretch/>
        </p:blipFill>
        <p:spPr>
          <a:xfrm>
            <a:off x="6636680" y="1217222"/>
            <a:ext cx="2942012" cy="150529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A88BA319-127A-4BA0-A88D-621CEB1B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0" y="500081"/>
            <a:ext cx="5983956" cy="34174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C105451F-C407-43E4-B698-D1ED84B91A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 b="19753"/>
          <a:stretch/>
        </p:blipFill>
        <p:spPr>
          <a:xfrm>
            <a:off x="2144125" y="52066"/>
            <a:ext cx="1883206" cy="46252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082331F8-3474-4B79-92C4-6A5C9D409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22" b="58350"/>
          <a:stretch/>
        </p:blipFill>
        <p:spPr>
          <a:xfrm>
            <a:off x="1673165" y="841830"/>
            <a:ext cx="2877427" cy="191324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4DF27933-DE69-43B3-A8AD-39583E5B0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85" b="53982"/>
          <a:stretch/>
        </p:blipFill>
        <p:spPr>
          <a:xfrm>
            <a:off x="6757789" y="2755077"/>
            <a:ext cx="2686305" cy="40435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508ACB21-0093-4AC4-BC1C-8343B0947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342" y="819091"/>
            <a:ext cx="5778500" cy="29928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82413F-90A8-4642-8A7C-34F6440D3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8723" y="21956"/>
            <a:ext cx="1377738" cy="49623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2789E3F-DF6F-4883-BE9A-4D8AFA40B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342" y="534721"/>
            <a:ext cx="5778500" cy="34454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240A5D87-BA68-43B5-AD27-0987C00CA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83" b="17960"/>
          <a:stretch/>
        </p:blipFill>
        <p:spPr>
          <a:xfrm>
            <a:off x="9444094" y="1174686"/>
            <a:ext cx="1989263" cy="443046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2BDE9DEE-2B35-442E-961A-9309CAFBB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" t="11815" r="7706" b="78702"/>
          <a:stretch/>
        </p:blipFill>
        <p:spPr>
          <a:xfrm>
            <a:off x="9502385" y="5598968"/>
            <a:ext cx="1866788" cy="125903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3AEB9CFE-D170-439F-A7C7-446E9081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854" y="2807668"/>
            <a:ext cx="2969575" cy="39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8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57239"/>
            <a:ext cx="5268291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24" y="4350241"/>
            <a:ext cx="2524202" cy="15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1" y="3143250"/>
            <a:ext cx="2708430" cy="207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" y="1261346"/>
            <a:ext cx="2600996" cy="163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24" y="1261346"/>
            <a:ext cx="2563129" cy="292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sakuwa\Desktop\unnam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1" b="35626"/>
          <a:stretch/>
        </p:blipFill>
        <p:spPr bwMode="auto">
          <a:xfrm>
            <a:off x="2219325" y="48640"/>
            <a:ext cx="1593651" cy="5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39C37156-23CB-46B0-BFBA-580B0ABF5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7705" y="22993"/>
            <a:ext cx="3013550" cy="645761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67" y="836964"/>
            <a:ext cx="3110613" cy="93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62" y="1870985"/>
            <a:ext cx="2862209" cy="240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43" y="4333815"/>
            <a:ext cx="2558345" cy="233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076" y="835820"/>
            <a:ext cx="2719814" cy="166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361" y="2619184"/>
            <a:ext cx="2405639" cy="11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361" y="3877738"/>
            <a:ext cx="2428163" cy="174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944" y="5706117"/>
            <a:ext cx="2570745" cy="10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4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28C48C29-941D-453F-8A39-AD8F54936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5" y="549969"/>
            <a:ext cx="1227931" cy="37147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991CEBEB-AC23-4295-B427-190A221E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261" y="484303"/>
            <a:ext cx="8851901" cy="4124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381125"/>
            <a:ext cx="9801225" cy="549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7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04F06187-66BF-4C20-A2F0-3EE1B797B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8" y="115750"/>
            <a:ext cx="2293098" cy="694481"/>
          </a:xfrm>
          <a:prstGeom prst="rect">
            <a:avLst/>
          </a:prstGeom>
        </p:spPr>
      </p:pic>
      <p:pic>
        <p:nvPicPr>
          <p:cNvPr id="3074" name="Picture 2" descr="C:\Users\sakuwa\Desktop\_전세계 유례없는 고통… 미래 세대 위해 책무 다해야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58874"/>
            <a:ext cx="11409804" cy="52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690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04F06187-66BF-4C20-A2F0-3EE1B797B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8" y="115750"/>
            <a:ext cx="2293098" cy="694481"/>
          </a:xfrm>
          <a:prstGeom prst="rect">
            <a:avLst/>
          </a:prstGeom>
        </p:spPr>
      </p:pic>
      <p:pic>
        <p:nvPicPr>
          <p:cNvPr id="4098" name="Picture 2" descr="C:\Users\sakuwa\Desktop\문선명 총재 성화 8주년 기념식 온라인 개최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239575"/>
            <a:ext cx="6898360" cy="391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kuwa\Desktop\_고난 극복… 미래로 나아갈 수 있는 힘 축적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4286250"/>
            <a:ext cx="689836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70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3686770A-7817-4B60-A9DD-3A3FD4800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"/>
          <a:stretch/>
        </p:blipFill>
        <p:spPr>
          <a:xfrm>
            <a:off x="1896405" y="144683"/>
            <a:ext cx="10222014" cy="65454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04F06187-66BF-4C20-A2F0-3EE1B797B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8" y="115750"/>
            <a:ext cx="2293098" cy="6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57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7" b="5381"/>
          <a:stretch>
            <a:fillRect/>
          </a:stretch>
        </p:blipFill>
        <p:spPr>
          <a:xfrm>
            <a:off x="118" y="-1138406"/>
            <a:ext cx="12192188" cy="8221968"/>
          </a:xfrm>
          <a:prstGeom prst="rect">
            <a:avLst/>
          </a:prstGeom>
          <a:noFill/>
        </p:spPr>
      </p:pic>
      <p:sp>
        <p:nvSpPr>
          <p:cNvPr id="4" name="Rect 0"/>
          <p:cNvSpPr txBox="1">
            <a:spLocks/>
          </p:cNvSpPr>
          <p:nvPr/>
        </p:nvSpPr>
        <p:spPr>
          <a:xfrm>
            <a:off x="118" y="5583294"/>
            <a:ext cx="12192188" cy="1048074"/>
          </a:xfrm>
          <a:prstGeom prst="rect">
            <a:avLst/>
          </a:prstGeom>
          <a:solidFill>
            <a:schemeClr val="tx1">
              <a:alpha val="80070"/>
            </a:schemeClr>
          </a:solidFill>
          <a:ln w="0">
            <a:noFill/>
            <a:prstDash/>
          </a:ln>
        </p:spPr>
        <p:txBody>
          <a:bodyPr vert="horz" wrap="square" lIns="61054" tIns="30527" rIns="61054" bIns="30527" anchor="ctr">
            <a:spAutoFit/>
          </a:bodyPr>
          <a:lstStyle/>
          <a:p>
            <a:pPr algn="ctr" defTabSz="911577"/>
            <a:r>
              <a:rPr sz="641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2745"/>
                    </a:srgbClr>
                  </a:outerShdw>
                </a:effectLst>
                <a:latin typeface="맑은 고딕" charset="0"/>
                <a:ea typeface="맑은 고딕" charset="0"/>
              </a:rPr>
              <a:t>감사합니다</a:t>
            </a:r>
            <a:endParaRPr lang="ko-KR" altLang="en-US" sz="6410" b="1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FFD9E4F6-9E58-4F82-AC8D-33C5B84B9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84" y="157164"/>
            <a:ext cx="1788432" cy="3927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15" y="823936"/>
            <a:ext cx="7409883" cy="29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2" y="1306469"/>
            <a:ext cx="5501898" cy="402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340424"/>
            <a:ext cx="4767262" cy="532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9324975" y="1228725"/>
            <a:ext cx="203835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30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D9446EED-47CE-4B79-A5FE-33C42D8CA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10" b="8668"/>
          <a:stretch/>
        </p:blipFill>
        <p:spPr>
          <a:xfrm>
            <a:off x="784410" y="1310135"/>
            <a:ext cx="4412878" cy="534375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59916087-FB59-4760-9EF3-B57C936A8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8" r="46100" b="87421"/>
          <a:stretch/>
        </p:blipFill>
        <p:spPr>
          <a:xfrm>
            <a:off x="529910" y="682627"/>
            <a:ext cx="4921878" cy="6275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FFD9E4F6-9E58-4F82-AC8D-33C5B84B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84" y="157164"/>
            <a:ext cx="1788432" cy="39278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59916087-FB59-4760-9EF3-B57C936A8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8" r="47821" b="87421"/>
          <a:stretch/>
        </p:blipFill>
        <p:spPr>
          <a:xfrm>
            <a:off x="7616479" y="723615"/>
            <a:ext cx="4308822" cy="56747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03" y="895302"/>
            <a:ext cx="1472694" cy="30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69" y="1338710"/>
            <a:ext cx="5262556" cy="43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910EEAA0-B007-40F7-8E8F-5A3FC5463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70" b="13862"/>
          <a:stretch/>
        </p:blipFill>
        <p:spPr>
          <a:xfrm>
            <a:off x="0" y="1289421"/>
            <a:ext cx="6135184" cy="449035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FFD9E4F6-9E58-4F82-AC8D-33C5B84B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84" y="157164"/>
            <a:ext cx="1788432" cy="39278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D3D97D06-C731-4B32-8604-8FC80A79D082}"/>
              </a:ext>
            </a:extLst>
          </p:cNvPr>
          <p:cNvGrpSpPr/>
          <p:nvPr/>
        </p:nvGrpSpPr>
        <p:grpSpPr>
          <a:xfrm>
            <a:off x="49290" y="862596"/>
            <a:ext cx="5921852" cy="375077"/>
            <a:chOff x="5963667" y="963633"/>
            <a:chExt cx="5921852" cy="375077"/>
          </a:xfrm>
        </p:grpSpPr>
        <p:pic>
          <p:nvPicPr>
            <p:cNvPr id="5" name="그림 4">
              <a:extLst>
                <a:ext uri="{FF2B5EF4-FFF2-40B4-BE49-F238E27FC236}">
                  <a16:creationId xmlns="" xmlns:a16="http://schemas.microsoft.com/office/drawing/2014/main" id="{4C69036D-85F0-497E-8EFA-EC3AC5A78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12487" r="57531" b="83492"/>
            <a:stretch/>
          </p:blipFill>
          <p:spPr>
            <a:xfrm>
              <a:off x="5963667" y="963633"/>
              <a:ext cx="3018302" cy="375077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="" xmlns:a16="http://schemas.microsoft.com/office/drawing/2014/main" id="{C763E94C-A49B-443B-A0D1-89BBA9B4A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7" t="9423" r="58853" b="88129"/>
            <a:stretch/>
          </p:blipFill>
          <p:spPr>
            <a:xfrm>
              <a:off x="8993845" y="965421"/>
              <a:ext cx="2891674" cy="324000"/>
            </a:xfrm>
            <a:prstGeom prst="rect">
              <a:avLst/>
            </a:prstGeom>
          </p:spPr>
        </p:pic>
      </p:grpSp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DBFB5430-380E-4E00-98C7-CA6466D123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52" r="46627" b="83068"/>
          <a:stretch/>
        </p:blipFill>
        <p:spPr>
          <a:xfrm>
            <a:off x="6629296" y="779013"/>
            <a:ext cx="4139407" cy="5231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9E283D8F-07B6-4EBE-BE6C-8043BE926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53" b="11111"/>
          <a:stretch/>
        </p:blipFill>
        <p:spPr>
          <a:xfrm>
            <a:off x="6629296" y="1293167"/>
            <a:ext cx="5256572" cy="41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733CDC80-0DAB-4F81-B904-5F75834F8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84" y="157164"/>
            <a:ext cx="1788432" cy="39278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88D5E13-F95C-481D-AD49-D2D2EAC8C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3" t="11181" r="49574" b="83897"/>
          <a:stretch/>
        </p:blipFill>
        <p:spPr>
          <a:xfrm>
            <a:off x="569915" y="839201"/>
            <a:ext cx="3820711" cy="54192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F419D0E2-562C-429E-ADF0-35A058A60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3" t="28867" r="1808" b="10759"/>
          <a:stretch/>
        </p:blipFill>
        <p:spPr>
          <a:xfrm>
            <a:off x="507402" y="1456130"/>
            <a:ext cx="4775351" cy="414603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B52BFFFA-9F2B-4994-9914-2007081B7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" t="30265" r="2450" b="11322"/>
          <a:stretch/>
        </p:blipFill>
        <p:spPr>
          <a:xfrm>
            <a:off x="6521430" y="1456130"/>
            <a:ext cx="4886287" cy="396651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F351BC58-ADF7-4401-A432-3224C47A4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" t="11534" r="47441" b="83387"/>
          <a:stretch/>
        </p:blipFill>
        <p:spPr>
          <a:xfrm>
            <a:off x="6623493" y="834094"/>
            <a:ext cx="4091339" cy="54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7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E56B6349-1845-4501-847F-032DD6D1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92" y="937649"/>
            <a:ext cx="2305050" cy="2952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EE08F67C-D4C6-46EE-A908-80EBB6FBA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8" r="11118"/>
          <a:stretch/>
        </p:blipFill>
        <p:spPr>
          <a:xfrm>
            <a:off x="24822" y="4439052"/>
            <a:ext cx="3225861" cy="238250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764AA2BA-7D6A-4C85-BB5E-A23B9B448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62" y="585792"/>
            <a:ext cx="4469173" cy="42044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688F2FA9-9780-4EDD-8DDD-6BF610EF2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6" y="1272991"/>
            <a:ext cx="3207821" cy="320782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3C45F537-38D0-4F78-A522-6CCDC1263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2" t="52444" r="1955"/>
          <a:stretch/>
        </p:blipFill>
        <p:spPr>
          <a:xfrm>
            <a:off x="3309752" y="3709341"/>
            <a:ext cx="2760629" cy="136033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9B540E9D-7FE9-4AA3-8508-C0925DF0C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5237" y="1272991"/>
            <a:ext cx="2870708" cy="240478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5AE2274E-9D34-4497-9765-4584AD3D8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3273" y="49542"/>
            <a:ext cx="1885950" cy="4572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F1D976A0-57DF-44D5-9DB1-4C1334494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5965" y="89045"/>
            <a:ext cx="2025197" cy="48799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A1AEC82E-8E84-4311-8545-551A391EAF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1504" y="627181"/>
            <a:ext cx="5914118" cy="51922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E4AADD13-F674-4D6B-B429-C48C3109F6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1504" y="1244026"/>
            <a:ext cx="2844035" cy="156581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9E4EBC52-36DE-4AF3-A0AA-8D6A4648CC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04" y="2834891"/>
            <a:ext cx="2844035" cy="375207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009B8365-B465-453D-85A2-94322642D4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3269" y="1283610"/>
            <a:ext cx="2844035" cy="126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EB6AECC3-E182-4405-84EC-1B6550769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7"/>
          <a:stretch/>
        </p:blipFill>
        <p:spPr>
          <a:xfrm>
            <a:off x="8444556" y="38100"/>
            <a:ext cx="1677344" cy="3335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5721E23C-F56B-43B1-BA3C-712775A33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941" y="401433"/>
            <a:ext cx="4600575" cy="381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723488B7-032B-449B-A08F-799A8EDB4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71" b="16111"/>
          <a:stretch/>
        </p:blipFill>
        <p:spPr>
          <a:xfrm>
            <a:off x="7884974" y="820533"/>
            <a:ext cx="2796508" cy="599936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AC39156A-D682-4FBF-B9E8-45E052137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32" y="9525"/>
            <a:ext cx="2048757" cy="4490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5443732B-9BF8-44B7-A9AF-2E6F178D3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21" y="506035"/>
            <a:ext cx="5850379" cy="39648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5152282A-7C66-4A42-8C55-E3FB7B2BE5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01" b="38588"/>
          <a:stretch/>
        </p:blipFill>
        <p:spPr>
          <a:xfrm>
            <a:off x="142584" y="942975"/>
            <a:ext cx="3121009" cy="5803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333E91AC-59EA-40E1-9C0E-A4E7D8D3E6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413" b="6070"/>
          <a:stretch/>
        </p:blipFill>
        <p:spPr>
          <a:xfrm>
            <a:off x="3103540" y="867827"/>
            <a:ext cx="3192162" cy="37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1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345D2BF8-F388-4B4D-920C-810EBFF79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r="34025" b="14351"/>
          <a:stretch/>
        </p:blipFill>
        <p:spPr>
          <a:xfrm>
            <a:off x="2574043" y="50800"/>
            <a:ext cx="2119578" cy="38218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A0B99E02-C159-4292-8615-A6465163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4" y="455789"/>
            <a:ext cx="7148777" cy="604661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B95F7D5F-40FE-4AE4-8C36-0AD7A56D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900" y="488950"/>
            <a:ext cx="4657725" cy="8096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389F1CD5-6211-4026-912C-2C29FEC03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751" y="88900"/>
            <a:ext cx="1573850" cy="39945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135A888-792E-4DEC-B4E5-5D6E8470C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485" r="64389" b="12516"/>
          <a:stretch/>
        </p:blipFill>
        <p:spPr>
          <a:xfrm>
            <a:off x="7695326" y="1323974"/>
            <a:ext cx="3962873" cy="55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30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12</Words>
  <Application>Microsoft Office PowerPoint</Application>
  <PresentationFormat>사용자 지정</PresentationFormat>
  <Paragraphs>3</Paragraphs>
  <Slides>23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4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LeeJu</dc:creator>
  <cp:lastModifiedBy>sakuwa</cp:lastModifiedBy>
  <cp:revision>51</cp:revision>
  <dcterms:created xsi:type="dcterms:W3CDTF">2020-09-04T00:47:32Z</dcterms:created>
  <dcterms:modified xsi:type="dcterms:W3CDTF">2020-09-08T01:00:32Z</dcterms:modified>
</cp:coreProperties>
</file>