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13" r:id="rId1"/>
    <p:sldMasterId id="2147484914" r:id="rId2"/>
    <p:sldMasterId id="2147484915" r:id="rId3"/>
    <p:sldMasterId id="2147484916" r:id="rId4"/>
    <p:sldMasterId id="2147484917" r:id="rId5"/>
    <p:sldMasterId id="2147484918" r:id="rId6"/>
    <p:sldMasterId id="2147484919" r:id="rId7"/>
    <p:sldMasterId id="2147484920" r:id="rId8"/>
    <p:sldMasterId id="2147484921" r:id="rId9"/>
    <p:sldMasterId id="2147484922" r:id="rId10"/>
    <p:sldMasterId id="2147484923" r:id="rId11"/>
    <p:sldMasterId id="2147484924" r:id="rId12"/>
    <p:sldMasterId id="2147484925" r:id="rId13"/>
    <p:sldMasterId id="2147484926" r:id="rId14"/>
    <p:sldMasterId id="2147484927" r:id="rId15"/>
    <p:sldMasterId id="2147484928" r:id="rId16"/>
    <p:sldMasterId id="2147484929" r:id="rId17"/>
  </p:sldMasterIdLst>
  <p:notesMasterIdLst>
    <p:notesMasterId r:id="rId52"/>
  </p:notesMasterIdLst>
  <p:handoutMasterIdLst>
    <p:handoutMasterId r:id="rId53"/>
  </p:handoutMasterIdLst>
  <p:sldIdLst>
    <p:sldId id="2568" r:id="rId18"/>
    <p:sldId id="2607" r:id="rId19"/>
    <p:sldId id="2618" r:id="rId20"/>
    <p:sldId id="2608" r:id="rId21"/>
    <p:sldId id="2660" r:id="rId22"/>
    <p:sldId id="2661" r:id="rId23"/>
    <p:sldId id="2659" r:id="rId24"/>
    <p:sldId id="2662" r:id="rId25"/>
    <p:sldId id="2663" r:id="rId26"/>
    <p:sldId id="2664" r:id="rId27"/>
    <p:sldId id="2665" r:id="rId28"/>
    <p:sldId id="2600" r:id="rId29"/>
    <p:sldId id="2577" r:id="rId30"/>
    <p:sldId id="2609" r:id="rId31"/>
    <p:sldId id="2656" r:id="rId32"/>
    <p:sldId id="2657" r:id="rId33"/>
    <p:sldId id="2648" r:id="rId34"/>
    <p:sldId id="2649" r:id="rId35"/>
    <p:sldId id="2650" r:id="rId36"/>
    <p:sldId id="2651" r:id="rId37"/>
    <p:sldId id="2652" r:id="rId38"/>
    <p:sldId id="2653" r:id="rId39"/>
    <p:sldId id="2654" r:id="rId40"/>
    <p:sldId id="2655" r:id="rId41"/>
    <p:sldId id="2589" r:id="rId42"/>
    <p:sldId id="2584" r:id="rId43"/>
    <p:sldId id="2658" r:id="rId44"/>
    <p:sldId id="2617" r:id="rId45"/>
    <p:sldId id="2588" r:id="rId46"/>
    <p:sldId id="2615" r:id="rId47"/>
    <p:sldId id="2574" r:id="rId48"/>
    <p:sldId id="2575" r:id="rId49"/>
    <p:sldId id="2572" r:id="rId50"/>
    <p:sldId id="2401" r:id="rId51"/>
  </p:sldIdLst>
  <p:sldSz cx="18259425" cy="10271125"/>
  <p:notesSz cx="9866313" cy="14295438"/>
  <p:defaultTextStyle>
    <a:defPPr>
      <a:defRPr lang="ko-KR"/>
    </a:defPPr>
    <a:lvl1pPr marL="0" algn="l" defTabSz="1365344" rtl="0" eaLnBrk="1" latinLnBrk="1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682682" algn="l" defTabSz="1365344" rtl="0" eaLnBrk="1" latinLnBrk="1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365344" algn="l" defTabSz="1365344" rtl="0" eaLnBrk="1" latinLnBrk="1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048026" algn="l" defTabSz="1365344" rtl="0" eaLnBrk="1" latinLnBrk="1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2730698" algn="l" defTabSz="1365344" rtl="0" eaLnBrk="1" latinLnBrk="1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413382" algn="l" defTabSz="1365344" rtl="0" eaLnBrk="1" latinLnBrk="1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096050" algn="l" defTabSz="1365344" rtl="0" eaLnBrk="1" latinLnBrk="1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4778734" algn="l" defTabSz="1365344" rtl="0" eaLnBrk="1" latinLnBrk="1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5461402" algn="l" defTabSz="1365344" rtl="0" eaLnBrk="1" latinLnBrk="1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2D200454-40CA-4A62-9FC3-DE9A4176ACB9}">
      <p15:notesGuideLst xmlns:p15="http://schemas.microsoft.com/office/powerpoint/2012/main" xmlns:p14="http://schemas.microsoft.com/office/powerpoint/2010/main" xmlns="">
        <p15:guide id="1" orient="horz" pos="3020" userDrawn="1">
          <p15:clr>
            <a:srgbClr val="A4A3A4"/>
          </p15:clr>
        </p15:guide>
        <p15:guide id="2" pos="2033" userDrawn="1">
          <p15:clr>
            <a:srgbClr val="A4A3A4"/>
          </p15:clr>
        </p15:guide>
        <p15:guide id="3" orient="horz" pos="3134" userDrawn="1">
          <p15:clr>
            <a:srgbClr val="A4A3A4"/>
          </p15:clr>
        </p15:guide>
        <p15:guide id="4" pos="2143" userDrawn="1">
          <p15:clr>
            <a:srgbClr val="A4A3A4"/>
          </p15:clr>
        </p15:guide>
        <p15:guide id="5" orient="horz" pos="3114" userDrawn="1">
          <p15:clr>
            <a:srgbClr val="A4A3A4"/>
          </p15:clr>
        </p15:guide>
        <p15:guide id="6" orient="horz" pos="3231" userDrawn="1">
          <p15:clr>
            <a:srgbClr val="A4A3A4"/>
          </p15:clr>
        </p15:guide>
        <p15:guide id="7" pos="2123" userDrawn="1">
          <p15:clr>
            <a:srgbClr val="A4A3A4"/>
          </p15:clr>
        </p15:guide>
        <p15:guide id="8" pos="2238" userDrawn="1">
          <p15:clr>
            <a:srgbClr val="A4A3A4"/>
          </p15:clr>
        </p15:guide>
        <p15:guide id="9" orient="horz" pos="2923" userDrawn="1">
          <p15:clr>
            <a:srgbClr val="A4A3A4"/>
          </p15:clr>
        </p15:guide>
        <p15:guide id="10" orient="horz" pos="3033" userDrawn="1">
          <p15:clr>
            <a:srgbClr val="A4A3A4"/>
          </p15:clr>
        </p15:guide>
        <p15:guide id="11" orient="horz" pos="3014" userDrawn="1">
          <p15:clr>
            <a:srgbClr val="A4A3A4"/>
          </p15:clr>
        </p15:guide>
        <p15:guide id="12" orient="horz" pos="3127" userDrawn="1">
          <p15:clr>
            <a:srgbClr val="A4A3A4"/>
          </p15:clr>
        </p15:guide>
        <p15:guide id="13" pos="1946" userDrawn="1">
          <p15:clr>
            <a:srgbClr val="A4A3A4"/>
          </p15:clr>
        </p15:guide>
        <p15:guide id="14" pos="2051" userDrawn="1">
          <p15:clr>
            <a:srgbClr val="A4A3A4"/>
          </p15:clr>
        </p15:guide>
        <p15:guide id="15" pos="2032" userDrawn="1">
          <p15:clr>
            <a:srgbClr val="A4A3A4"/>
          </p15:clr>
        </p15:guide>
        <p15:guide id="16" pos="2142" userDrawn="1">
          <p15:clr>
            <a:srgbClr val="A4A3A4"/>
          </p15:clr>
        </p15:guide>
        <p15:guide id="17" orient="horz" pos="4350">
          <p15:clr>
            <a:srgbClr val="A4A3A4"/>
          </p15:clr>
        </p15:guide>
        <p15:guide id="18" orient="horz" pos="4513">
          <p15:clr>
            <a:srgbClr val="A4A3A4"/>
          </p15:clr>
        </p15:guide>
        <p15:guide id="19" orient="horz" pos="4484">
          <p15:clr>
            <a:srgbClr val="A4A3A4"/>
          </p15:clr>
        </p15:guide>
        <p15:guide id="20" orient="horz" pos="4652">
          <p15:clr>
            <a:srgbClr val="A4A3A4"/>
          </p15:clr>
        </p15:guide>
        <p15:guide id="21" orient="horz" pos="4209">
          <p15:clr>
            <a:srgbClr val="A4A3A4"/>
          </p15:clr>
        </p15:guide>
        <p15:guide id="22" orient="horz" pos="4368">
          <p15:clr>
            <a:srgbClr val="A4A3A4"/>
          </p15:clr>
        </p15:guide>
        <p15:guide id="23" orient="horz" pos="4339">
          <p15:clr>
            <a:srgbClr val="A4A3A4"/>
          </p15:clr>
        </p15:guide>
        <p15:guide id="24" orient="horz" pos="4503">
          <p15:clr>
            <a:srgbClr val="A4A3A4"/>
          </p15:clr>
        </p15:guide>
        <p15:guide id="25" pos="2952">
          <p15:clr>
            <a:srgbClr val="A4A3A4"/>
          </p15:clr>
        </p15:guide>
        <p15:guide id="26" pos="3110">
          <p15:clr>
            <a:srgbClr val="A4A3A4"/>
          </p15:clr>
        </p15:guide>
        <p15:guide id="27" pos="3080">
          <p15:clr>
            <a:srgbClr val="A4A3A4"/>
          </p15:clr>
        </p15:guide>
        <p15:guide id="28" pos="3247">
          <p15:clr>
            <a:srgbClr val="A4A3A4"/>
          </p15:clr>
        </p15:guide>
        <p15:guide id="29" pos="2824">
          <p15:clr>
            <a:srgbClr val="A4A3A4"/>
          </p15:clr>
        </p15:guide>
        <p15:guide id="30" pos="2976">
          <p15:clr>
            <a:srgbClr val="A4A3A4"/>
          </p15:clr>
        </p15:guide>
        <p15:guide id="31" pos="2949">
          <p15:clr>
            <a:srgbClr val="A4A3A4"/>
          </p15:clr>
        </p15:guide>
      </p15:notesGuideLst>
    </p:ext>
    <p:ext uri="{EFAFB233-063F-42B5-8137-9DF3F51BA10A}">
      <p15:sldGuideLst xmlns:p15="http://schemas.microsoft.com/office/powerpoint/2012/main" xmlns:p14="http://schemas.microsoft.com/office/powerpoint/2010/main" xmlns="">
        <p15:guide id="2" pos="57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1C1C1C"/>
    <a:srgbClr val="FFFFFF"/>
    <a:srgbClr val="FFFF66"/>
    <a:srgbClr val="000066"/>
    <a:srgbClr val="00FFFF"/>
    <a:srgbClr val="0033CC"/>
    <a:srgbClr val="FF6699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88715" autoAdjust="0"/>
  </p:normalViewPr>
  <p:slideViewPr>
    <p:cSldViewPr snapToObjects="1">
      <p:cViewPr>
        <p:scale>
          <a:sx n="66" d="100"/>
          <a:sy n="66" d="100"/>
        </p:scale>
        <p:origin x="-972" y="-288"/>
      </p:cViewPr>
      <p:guideLst>
        <p:guide orient="horz" pos="3235"/>
        <p:guide pos="5746"/>
        <p:guide pos="575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notesViewPr>
    <p:cSldViewPr snapToObjects="1">
      <p:cViewPr varScale="1">
        <p:scale>
          <a:sx n="79" d="100"/>
          <a:sy n="79" d="100"/>
        </p:scale>
        <p:origin x="396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8" y="11"/>
            <a:ext cx="4276170" cy="714771"/>
          </a:xfrm>
          <a:prstGeom prst="rect">
            <a:avLst/>
          </a:prstGeom>
        </p:spPr>
        <p:txBody>
          <a:bodyPr vert="horz" lIns="132170" tIns="66085" rIns="132170" bIns="66085" rtlCol="0"/>
          <a:lstStyle>
            <a:lvl1pPr algn="l">
              <a:defRPr sz="19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587847" y="11"/>
            <a:ext cx="4276170" cy="714771"/>
          </a:xfrm>
          <a:prstGeom prst="rect">
            <a:avLst/>
          </a:prstGeom>
        </p:spPr>
        <p:txBody>
          <a:bodyPr vert="horz" lIns="132170" tIns="66085" rIns="132170" bIns="66085" rtlCol="0"/>
          <a:lstStyle>
            <a:lvl1pPr algn="r">
              <a:defRPr sz="1900"/>
            </a:lvl1pPr>
          </a:lstStyle>
          <a:p>
            <a:fld id="{F9075BCA-88FE-4C30-8B84-CB46AFE5EE55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8" y="13578383"/>
            <a:ext cx="4276170" cy="714771"/>
          </a:xfrm>
          <a:prstGeom prst="rect">
            <a:avLst/>
          </a:prstGeom>
        </p:spPr>
        <p:txBody>
          <a:bodyPr vert="horz" lIns="132170" tIns="66085" rIns="132170" bIns="66085" rtlCol="0" anchor="b"/>
          <a:lstStyle>
            <a:lvl1pPr algn="l">
              <a:defRPr sz="19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587847" y="13578383"/>
            <a:ext cx="4276170" cy="714771"/>
          </a:xfrm>
          <a:prstGeom prst="rect">
            <a:avLst/>
          </a:prstGeom>
        </p:spPr>
        <p:txBody>
          <a:bodyPr vert="horz" lIns="132170" tIns="66085" rIns="132170" bIns="66085" rtlCol="0" anchor="b"/>
          <a:lstStyle>
            <a:lvl1pPr algn="r">
              <a:defRPr sz="1900"/>
            </a:lvl1pPr>
          </a:lstStyle>
          <a:p>
            <a:fld id="{43D49C56-4487-45FE-8D81-AE79D68726E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83601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</inkml:traceFormat>
        <inkml:channelProperties>
          <inkml:channelProperty channel="X" name="resolution" value="66.66666" units="1/cm"/>
          <inkml:channelProperty channel="Y" name="resolution" value="40" units="1/cm"/>
        </inkml:channelProperties>
      </inkml:inkSource>
      <inkml:timestamp xml:id="ts0" timeString="2020-08-10T13:32:20.350"/>
    </inkml:context>
    <inkml:brush xml:id="br0">
      <inkml:brushProperty name="width" value="0.03528" units="cm"/>
      <inkml:brushProperty name="height" value="0.03528" units="cm"/>
      <inkml:brushProperty name="color" value="#FFFFFF"/>
      <inkml:brushProperty name="fitToCurve" value="1"/>
    </inkml:brush>
  </inkml:definitions>
  <inkml:trace contextRef="#ctx0" brushRef="#br0">-2147483648-2147483648,'0'0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</inkml:traceFormat>
        <inkml:channelProperties>
          <inkml:channelProperty channel="X" name="resolution" value="66.66666" units="1/cm"/>
          <inkml:channelProperty channel="Y" name="resolution" value="40" units="1/cm"/>
        </inkml:channelProperties>
      </inkml:inkSource>
      <inkml:timestamp xml:id="ts0" timeString="2020-08-10T13:32:20.354"/>
    </inkml:context>
    <inkml:brush xml:id="br0">
      <inkml:brushProperty name="width" value="0.03528" units="cm"/>
      <inkml:brushProperty name="height" value="0.03528" units="cm"/>
      <inkml:brushProperty name="color" value="#FFFFFF"/>
      <inkml:brushProperty name="fitToCurve" value="1"/>
    </inkml:brush>
  </inkml:definitions>
  <inkml:trace contextRef="#ctx0" brushRef="#br0">-2147483648-2147483648,'0'0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</inkml:traceFormat>
        <inkml:channelProperties>
          <inkml:channelProperty channel="X" name="resolution" value="66.66666" units="1/cm"/>
          <inkml:channelProperty channel="Y" name="resolution" value="40" units="1/cm"/>
        </inkml:channelProperties>
      </inkml:inkSource>
      <inkml:timestamp xml:id="ts0" timeString="2020-08-10T13:32:20.355"/>
    </inkml:context>
    <inkml:brush xml:id="br0">
      <inkml:brushProperty name="width" value="0.03528" units="cm"/>
      <inkml:brushProperty name="height" value="0.03528" units="cm"/>
      <inkml:brushProperty name="color" value="#FFFFFF"/>
      <inkml:brushProperty name="fitToCurve" value="1"/>
    </inkml:brush>
  </inkml:definitions>
  <inkml:trace contextRef="#ctx0" brushRef="#br0">24 0,'0'24,"23"24,-23-24,0 0,0 0,0 0,0 0,0 0,0 0,0 0,0 0,0 24,0-24,0 0,0 0,-23-24,23 49,0-25,0 0,0 0,0 0,0 0,-24-24,24 24,0 0,0 0,0 0,0-24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1" y="12"/>
            <a:ext cx="4276170" cy="714771"/>
          </a:xfrm>
          <a:prstGeom prst="rect">
            <a:avLst/>
          </a:prstGeom>
        </p:spPr>
        <p:txBody>
          <a:bodyPr vert="horz" lIns="132156" tIns="66078" rIns="132156" bIns="66078" rtlCol="0"/>
          <a:lstStyle>
            <a:lvl1pPr algn="l">
              <a:defRPr sz="19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587847" y="12"/>
            <a:ext cx="4276170" cy="714771"/>
          </a:xfrm>
          <a:prstGeom prst="rect">
            <a:avLst/>
          </a:prstGeom>
        </p:spPr>
        <p:txBody>
          <a:bodyPr vert="horz" lIns="132156" tIns="66078" rIns="132156" bIns="66078" rtlCol="0"/>
          <a:lstStyle>
            <a:lvl1pPr algn="r">
              <a:defRPr sz="1900"/>
            </a:lvl1pPr>
          </a:lstStyle>
          <a:p>
            <a:fld id="{9526812D-2BC4-4C6B-A3E7-993697960A4E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61925" y="1066800"/>
            <a:ext cx="9542463" cy="5367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156" tIns="66078" rIns="132156" bIns="66078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86641" y="6790339"/>
            <a:ext cx="7893048" cy="6432947"/>
          </a:xfrm>
          <a:prstGeom prst="rect">
            <a:avLst/>
          </a:prstGeom>
        </p:spPr>
        <p:txBody>
          <a:bodyPr vert="horz" lIns="132156" tIns="66078" rIns="132156" bIns="660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1" y="13578386"/>
            <a:ext cx="4276170" cy="714771"/>
          </a:xfrm>
          <a:prstGeom prst="rect">
            <a:avLst/>
          </a:prstGeom>
        </p:spPr>
        <p:txBody>
          <a:bodyPr vert="horz" lIns="132156" tIns="66078" rIns="132156" bIns="66078" rtlCol="0" anchor="b"/>
          <a:lstStyle>
            <a:lvl1pPr algn="l">
              <a:defRPr sz="19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587847" y="13578386"/>
            <a:ext cx="4276170" cy="714771"/>
          </a:xfrm>
          <a:prstGeom prst="rect">
            <a:avLst/>
          </a:prstGeom>
        </p:spPr>
        <p:txBody>
          <a:bodyPr vert="horz" lIns="132156" tIns="66078" rIns="132156" bIns="66078" rtlCol="0" anchor="b"/>
          <a:lstStyle>
            <a:lvl1pPr algn="r">
              <a:defRPr sz="1900"/>
            </a:lvl1pPr>
          </a:lstStyle>
          <a:p>
            <a:fld id="{193B2FE6-BFCA-405D-8B90-F6F0FEE0E52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443823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365344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2682" algn="l" defTabSz="1365344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65344" algn="l" defTabSz="1365344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48026" algn="l" defTabSz="1365344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30698" algn="l" defTabSz="1365344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13382" algn="l" defTabSz="1365344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096050" algn="l" defTabSz="1365344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778734" algn="l" defTabSz="1365344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61402" algn="l" defTabSz="1365344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D729-2CE7-4E18-B7FE-A714F9A76B9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807D-F499-4D64-BDAE-A176A297BEA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4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D729-2CE7-4E18-B7FE-A714F9A76B9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807D-F499-4D64-BDAE-A176A297BEA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182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492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39" y="684247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62875" y="1479580"/>
            <a:ext cx="9244014" cy="7297739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39" y="3081349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5602" indent="0">
              <a:buNone/>
              <a:defRPr sz="1400"/>
            </a:lvl2pPr>
            <a:lvl3pPr marL="911186" indent="0">
              <a:buNone/>
              <a:defRPr sz="1200"/>
            </a:lvl3pPr>
            <a:lvl4pPr marL="1366776" indent="0">
              <a:buNone/>
              <a:defRPr sz="1200"/>
            </a:lvl4pPr>
            <a:lvl5pPr marL="1822374" indent="0">
              <a:buNone/>
              <a:defRPr sz="1200"/>
            </a:lvl5pPr>
            <a:lvl6pPr marL="2277969" indent="0">
              <a:buNone/>
              <a:defRPr sz="1200"/>
            </a:lvl6pPr>
            <a:lvl7pPr marL="2733559" indent="0">
              <a:buNone/>
              <a:defRPr sz="1200"/>
            </a:lvl7pPr>
            <a:lvl8pPr marL="3189155" indent="0">
              <a:buNone/>
              <a:defRPr sz="1200"/>
            </a:lvl8pPr>
            <a:lvl9pPr marL="3644751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786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39" y="684247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62875" y="1479580"/>
            <a:ext cx="9244014" cy="7297739"/>
          </a:xfrm>
        </p:spPr>
        <p:txBody>
          <a:bodyPr/>
          <a:lstStyle>
            <a:lvl1pPr marL="0" indent="0">
              <a:buNone/>
              <a:defRPr sz="3200"/>
            </a:lvl1pPr>
            <a:lvl2pPr marL="455602" indent="0">
              <a:buNone/>
              <a:defRPr sz="3000"/>
            </a:lvl2pPr>
            <a:lvl3pPr marL="911186" indent="0">
              <a:buNone/>
              <a:defRPr sz="2400"/>
            </a:lvl3pPr>
            <a:lvl4pPr marL="1366776" indent="0">
              <a:buNone/>
              <a:defRPr sz="2000"/>
            </a:lvl4pPr>
            <a:lvl5pPr marL="1822374" indent="0">
              <a:buNone/>
              <a:defRPr sz="2000"/>
            </a:lvl5pPr>
            <a:lvl6pPr marL="2277969" indent="0">
              <a:buNone/>
              <a:defRPr sz="2000"/>
            </a:lvl6pPr>
            <a:lvl7pPr marL="2733559" indent="0">
              <a:buNone/>
              <a:defRPr sz="2000"/>
            </a:lvl7pPr>
            <a:lvl8pPr marL="3189155" indent="0">
              <a:buNone/>
              <a:defRPr sz="2000"/>
            </a:lvl8pPr>
            <a:lvl9pPr marL="3644751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39" y="3081349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5602" indent="0">
              <a:buNone/>
              <a:defRPr sz="1400"/>
            </a:lvl2pPr>
            <a:lvl3pPr marL="911186" indent="0">
              <a:buNone/>
              <a:defRPr sz="1200"/>
            </a:lvl3pPr>
            <a:lvl4pPr marL="1366776" indent="0">
              <a:buNone/>
              <a:defRPr sz="1200"/>
            </a:lvl4pPr>
            <a:lvl5pPr marL="1822374" indent="0">
              <a:buNone/>
              <a:defRPr sz="1200"/>
            </a:lvl5pPr>
            <a:lvl6pPr marL="2277969" indent="0">
              <a:buNone/>
              <a:defRPr sz="1200"/>
            </a:lvl6pPr>
            <a:lvl7pPr marL="2733559" indent="0">
              <a:buNone/>
              <a:defRPr sz="1200"/>
            </a:lvl7pPr>
            <a:lvl8pPr marL="3189155" indent="0">
              <a:buNone/>
              <a:defRPr sz="1200"/>
            </a:lvl8pPr>
            <a:lvl9pPr marL="3644751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324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461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66752" y="546116"/>
            <a:ext cx="3937001" cy="870426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5752" y="546116"/>
            <a:ext cx="11658601" cy="87042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250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2828" y="1681183"/>
            <a:ext cx="13693776" cy="3575048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2828" y="5394328"/>
            <a:ext cx="13693776" cy="247967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127" indent="0" algn="ctr">
              <a:buNone/>
              <a:defRPr sz="2000"/>
            </a:lvl2pPr>
            <a:lvl3pPr marL="912246" indent="0" algn="ctr">
              <a:buNone/>
              <a:defRPr sz="1800"/>
            </a:lvl3pPr>
            <a:lvl4pPr marL="1368363" indent="0" algn="ctr">
              <a:buNone/>
              <a:defRPr sz="1600"/>
            </a:lvl4pPr>
            <a:lvl5pPr marL="1824486" indent="0" algn="ctr">
              <a:buNone/>
              <a:defRPr sz="1600"/>
            </a:lvl5pPr>
            <a:lvl6pPr marL="2280611" indent="0" algn="ctr">
              <a:buNone/>
              <a:defRPr sz="1600"/>
            </a:lvl6pPr>
            <a:lvl7pPr marL="2736732" indent="0" algn="ctr">
              <a:buNone/>
              <a:defRPr sz="1600"/>
            </a:lvl7pPr>
            <a:lvl8pPr marL="3192849" indent="0" algn="ctr">
              <a:buNone/>
              <a:defRPr sz="1600"/>
            </a:lvl8pPr>
            <a:lvl9pPr marL="3648976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8453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536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6188" y="2560642"/>
            <a:ext cx="15747999" cy="4271961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6188" y="6873895"/>
            <a:ext cx="15747999" cy="224631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1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2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3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6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7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8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8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9092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5715" y="2733690"/>
            <a:ext cx="7797801" cy="651668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05913" y="2733690"/>
            <a:ext cx="7797801" cy="651668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998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00" y="546127"/>
            <a:ext cx="15749589" cy="198596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308" y="2517775"/>
            <a:ext cx="7724775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27" indent="0">
              <a:buNone/>
              <a:defRPr sz="2000" b="1"/>
            </a:lvl2pPr>
            <a:lvl3pPr marL="912246" indent="0">
              <a:buNone/>
              <a:defRPr sz="1800" b="1"/>
            </a:lvl3pPr>
            <a:lvl4pPr marL="1368363" indent="0">
              <a:buNone/>
              <a:defRPr sz="1600" b="1"/>
            </a:lvl4pPr>
            <a:lvl5pPr marL="1824486" indent="0">
              <a:buNone/>
              <a:defRPr sz="1600" b="1"/>
            </a:lvl5pPr>
            <a:lvl6pPr marL="2280611" indent="0">
              <a:buNone/>
              <a:defRPr sz="1600" b="1"/>
            </a:lvl6pPr>
            <a:lvl7pPr marL="2736732" indent="0">
              <a:buNone/>
              <a:defRPr sz="1600" b="1"/>
            </a:lvl7pPr>
            <a:lvl8pPr marL="3192849" indent="0">
              <a:buNone/>
              <a:defRPr sz="1600" b="1"/>
            </a:lvl8pPr>
            <a:lvl9pPr marL="3648976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57308" y="3751272"/>
            <a:ext cx="7724775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44012" y="2517775"/>
            <a:ext cx="7762878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27" indent="0">
              <a:buNone/>
              <a:defRPr sz="2000" b="1"/>
            </a:lvl2pPr>
            <a:lvl3pPr marL="912246" indent="0">
              <a:buNone/>
              <a:defRPr sz="1800" b="1"/>
            </a:lvl3pPr>
            <a:lvl4pPr marL="1368363" indent="0">
              <a:buNone/>
              <a:defRPr sz="1600" b="1"/>
            </a:lvl4pPr>
            <a:lvl5pPr marL="1824486" indent="0">
              <a:buNone/>
              <a:defRPr sz="1600" b="1"/>
            </a:lvl5pPr>
            <a:lvl6pPr marL="2280611" indent="0">
              <a:buNone/>
              <a:defRPr sz="1600" b="1"/>
            </a:lvl6pPr>
            <a:lvl7pPr marL="2736732" indent="0">
              <a:buNone/>
              <a:defRPr sz="1600" b="1"/>
            </a:lvl7pPr>
            <a:lvl8pPr marL="3192849" indent="0">
              <a:buNone/>
              <a:defRPr sz="1600" b="1"/>
            </a:lvl8pPr>
            <a:lvl9pPr marL="3648976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44012" y="3751272"/>
            <a:ext cx="7762878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92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66934" y="546868"/>
            <a:ext cx="3937189" cy="870430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5368" y="546868"/>
            <a:ext cx="11583323" cy="870430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D729-2CE7-4E18-B7FE-A714F9A76B9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807D-F499-4D64-BDAE-A176A297BEA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80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8403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868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31" y="684240"/>
            <a:ext cx="5889625" cy="23971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62875" y="1479574"/>
            <a:ext cx="9244014" cy="7297739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31" y="3081353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6127" indent="0">
              <a:buNone/>
              <a:defRPr sz="1400"/>
            </a:lvl2pPr>
            <a:lvl3pPr marL="912246" indent="0">
              <a:buNone/>
              <a:defRPr sz="1200"/>
            </a:lvl3pPr>
            <a:lvl4pPr marL="1368363" indent="0">
              <a:buNone/>
              <a:defRPr sz="1200"/>
            </a:lvl4pPr>
            <a:lvl5pPr marL="1824486" indent="0">
              <a:buNone/>
              <a:defRPr sz="1200"/>
            </a:lvl5pPr>
            <a:lvl6pPr marL="2280611" indent="0">
              <a:buNone/>
              <a:defRPr sz="1200"/>
            </a:lvl6pPr>
            <a:lvl7pPr marL="2736732" indent="0">
              <a:buNone/>
              <a:defRPr sz="1200"/>
            </a:lvl7pPr>
            <a:lvl8pPr marL="3192849" indent="0">
              <a:buNone/>
              <a:defRPr sz="1200"/>
            </a:lvl8pPr>
            <a:lvl9pPr marL="3648976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177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31" y="684240"/>
            <a:ext cx="5889625" cy="23971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62875" y="1479574"/>
            <a:ext cx="9244014" cy="7297739"/>
          </a:xfrm>
        </p:spPr>
        <p:txBody>
          <a:bodyPr/>
          <a:lstStyle>
            <a:lvl1pPr marL="0" indent="0">
              <a:buNone/>
              <a:defRPr sz="3200"/>
            </a:lvl1pPr>
            <a:lvl2pPr marL="456127" indent="0">
              <a:buNone/>
              <a:defRPr sz="3200"/>
            </a:lvl2pPr>
            <a:lvl3pPr marL="912246" indent="0">
              <a:buNone/>
              <a:defRPr sz="2400"/>
            </a:lvl3pPr>
            <a:lvl4pPr marL="1368363" indent="0">
              <a:buNone/>
              <a:defRPr sz="2000"/>
            </a:lvl4pPr>
            <a:lvl5pPr marL="1824486" indent="0">
              <a:buNone/>
              <a:defRPr sz="2000"/>
            </a:lvl5pPr>
            <a:lvl6pPr marL="2280611" indent="0">
              <a:buNone/>
              <a:defRPr sz="2000"/>
            </a:lvl6pPr>
            <a:lvl7pPr marL="2736732" indent="0">
              <a:buNone/>
              <a:defRPr sz="2000"/>
            </a:lvl7pPr>
            <a:lvl8pPr marL="3192849" indent="0">
              <a:buNone/>
              <a:defRPr sz="2000"/>
            </a:lvl8pPr>
            <a:lvl9pPr marL="3648976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31" y="3081353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6127" indent="0">
              <a:buNone/>
              <a:defRPr sz="1400"/>
            </a:lvl2pPr>
            <a:lvl3pPr marL="912246" indent="0">
              <a:buNone/>
              <a:defRPr sz="1200"/>
            </a:lvl3pPr>
            <a:lvl4pPr marL="1368363" indent="0">
              <a:buNone/>
              <a:defRPr sz="1200"/>
            </a:lvl4pPr>
            <a:lvl5pPr marL="1824486" indent="0">
              <a:buNone/>
              <a:defRPr sz="1200"/>
            </a:lvl5pPr>
            <a:lvl6pPr marL="2280611" indent="0">
              <a:buNone/>
              <a:defRPr sz="1200"/>
            </a:lvl6pPr>
            <a:lvl7pPr marL="2736732" indent="0">
              <a:buNone/>
              <a:defRPr sz="1200"/>
            </a:lvl7pPr>
            <a:lvl8pPr marL="3192849" indent="0">
              <a:buNone/>
              <a:defRPr sz="1200"/>
            </a:lvl8pPr>
            <a:lvl9pPr marL="3648976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823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118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66742" y="546109"/>
            <a:ext cx="3937001" cy="870426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5736" y="546109"/>
            <a:ext cx="11658601" cy="870426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146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2826" y="1681185"/>
            <a:ext cx="13693776" cy="3575048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2826" y="5394325"/>
            <a:ext cx="13693776" cy="24796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580" indent="0" algn="ctr">
              <a:buNone/>
              <a:defRPr sz="2000"/>
            </a:lvl2pPr>
            <a:lvl3pPr marL="911144" indent="0" algn="ctr">
              <a:buNone/>
              <a:defRPr sz="1800"/>
            </a:lvl3pPr>
            <a:lvl4pPr marL="1366712" indent="0" algn="ctr">
              <a:buNone/>
              <a:defRPr sz="1600"/>
            </a:lvl4pPr>
            <a:lvl5pPr marL="1822290" indent="0" algn="ctr">
              <a:buNone/>
              <a:defRPr sz="1600"/>
            </a:lvl5pPr>
            <a:lvl6pPr marL="2277866" indent="0" algn="ctr">
              <a:buNone/>
              <a:defRPr sz="1600"/>
            </a:lvl6pPr>
            <a:lvl7pPr marL="2733433" indent="0" algn="ctr">
              <a:buNone/>
              <a:defRPr sz="1600"/>
            </a:lvl7pPr>
            <a:lvl8pPr marL="3189007" indent="0" algn="ctr">
              <a:buNone/>
              <a:defRPr sz="1600"/>
            </a:lvl8pPr>
            <a:lvl9pPr marL="3644583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939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322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6190" y="2560640"/>
            <a:ext cx="15747999" cy="4271961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6190" y="6873895"/>
            <a:ext cx="15747999" cy="224631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5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1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67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78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34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9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45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540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5715" y="2733691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05915" y="2733691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02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2428" y="1680948"/>
            <a:ext cx="13694569" cy="3575873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2428" y="5394747"/>
            <a:ext cx="13694569" cy="2479809"/>
          </a:xfrm>
        </p:spPr>
        <p:txBody>
          <a:bodyPr/>
          <a:lstStyle>
            <a:lvl1pPr marL="0" indent="0" algn="ctr">
              <a:buNone/>
              <a:defRPr sz="3600"/>
            </a:lvl1pPr>
            <a:lvl2pPr marL="682722" indent="0" algn="ctr">
              <a:buNone/>
              <a:defRPr sz="3000"/>
            </a:lvl2pPr>
            <a:lvl3pPr marL="1365440" indent="0" algn="ctr">
              <a:buNone/>
              <a:defRPr sz="3000"/>
            </a:lvl3pPr>
            <a:lvl4pPr marL="2048164" indent="0" algn="ctr">
              <a:buNone/>
              <a:defRPr sz="2400"/>
            </a:lvl4pPr>
            <a:lvl5pPr marL="2730888" indent="0" algn="ctr">
              <a:buNone/>
              <a:defRPr sz="2400"/>
            </a:lvl5pPr>
            <a:lvl6pPr marL="3413603" indent="0" algn="ctr">
              <a:buNone/>
              <a:defRPr sz="2400"/>
            </a:lvl6pPr>
            <a:lvl7pPr marL="4096331" indent="0" algn="ctr">
              <a:buNone/>
              <a:defRPr sz="2400"/>
            </a:lvl7pPr>
            <a:lvl8pPr marL="4779047" indent="0" algn="ctr">
              <a:buNone/>
              <a:defRPr sz="2400"/>
            </a:lvl8pPr>
            <a:lvl9pPr marL="5461769" indent="0" algn="ctr">
              <a:buNone/>
              <a:defRPr sz="24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7070A-09DD-4F42-BA6F-49A410F19D5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0700-0B22-4047-87F3-8184768C690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9841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02" y="546131"/>
            <a:ext cx="15749589" cy="198596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300" y="2517775"/>
            <a:ext cx="7724775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80" indent="0">
              <a:buNone/>
              <a:defRPr sz="2000" b="1"/>
            </a:lvl2pPr>
            <a:lvl3pPr marL="911144" indent="0">
              <a:buNone/>
              <a:defRPr sz="1800" b="1"/>
            </a:lvl3pPr>
            <a:lvl4pPr marL="1366712" indent="0">
              <a:buNone/>
              <a:defRPr sz="1600" b="1"/>
            </a:lvl4pPr>
            <a:lvl5pPr marL="1822290" indent="0">
              <a:buNone/>
              <a:defRPr sz="1600" b="1"/>
            </a:lvl5pPr>
            <a:lvl6pPr marL="2277866" indent="0">
              <a:buNone/>
              <a:defRPr sz="1600" b="1"/>
            </a:lvl6pPr>
            <a:lvl7pPr marL="2733433" indent="0">
              <a:buNone/>
              <a:defRPr sz="1600" b="1"/>
            </a:lvl7pPr>
            <a:lvl8pPr marL="3189007" indent="0">
              <a:buNone/>
              <a:defRPr sz="1600" b="1"/>
            </a:lvl8pPr>
            <a:lvl9pPr marL="364458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57300" y="3751278"/>
            <a:ext cx="7724775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44013" y="2517775"/>
            <a:ext cx="7762876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80" indent="0">
              <a:buNone/>
              <a:defRPr sz="2000" b="1"/>
            </a:lvl2pPr>
            <a:lvl3pPr marL="911144" indent="0">
              <a:buNone/>
              <a:defRPr sz="1800" b="1"/>
            </a:lvl3pPr>
            <a:lvl4pPr marL="1366712" indent="0">
              <a:buNone/>
              <a:defRPr sz="1600" b="1"/>
            </a:lvl4pPr>
            <a:lvl5pPr marL="1822290" indent="0">
              <a:buNone/>
              <a:defRPr sz="1600" b="1"/>
            </a:lvl5pPr>
            <a:lvl6pPr marL="2277866" indent="0">
              <a:buNone/>
              <a:defRPr sz="1600" b="1"/>
            </a:lvl6pPr>
            <a:lvl7pPr marL="2733433" indent="0">
              <a:buNone/>
              <a:defRPr sz="1600" b="1"/>
            </a:lvl7pPr>
            <a:lvl8pPr marL="3189007" indent="0">
              <a:buNone/>
              <a:defRPr sz="1600" b="1"/>
            </a:lvl8pPr>
            <a:lvl9pPr marL="364458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44013" y="3751278"/>
            <a:ext cx="7762876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636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562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709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37" y="684247"/>
            <a:ext cx="5889625" cy="2397125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62875" y="1479578"/>
            <a:ext cx="9244014" cy="7297739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37" y="3081351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5580" indent="0">
              <a:buNone/>
              <a:defRPr sz="1600"/>
            </a:lvl2pPr>
            <a:lvl3pPr marL="911144" indent="0">
              <a:buNone/>
              <a:defRPr sz="1200"/>
            </a:lvl3pPr>
            <a:lvl4pPr marL="1366712" indent="0">
              <a:buNone/>
              <a:defRPr sz="1200"/>
            </a:lvl4pPr>
            <a:lvl5pPr marL="1822290" indent="0">
              <a:buNone/>
              <a:defRPr sz="1200"/>
            </a:lvl5pPr>
            <a:lvl6pPr marL="2277866" indent="0">
              <a:buNone/>
              <a:defRPr sz="1200"/>
            </a:lvl6pPr>
            <a:lvl7pPr marL="2733433" indent="0">
              <a:buNone/>
              <a:defRPr sz="1200"/>
            </a:lvl7pPr>
            <a:lvl8pPr marL="3189007" indent="0">
              <a:buNone/>
              <a:defRPr sz="1200"/>
            </a:lvl8pPr>
            <a:lvl9pPr marL="364458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154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37" y="684247"/>
            <a:ext cx="5889625" cy="2397125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62875" y="1479578"/>
            <a:ext cx="9244014" cy="7297739"/>
          </a:xfrm>
        </p:spPr>
        <p:txBody>
          <a:bodyPr/>
          <a:lstStyle>
            <a:lvl1pPr marL="0" indent="0">
              <a:buNone/>
              <a:defRPr sz="3400"/>
            </a:lvl1pPr>
            <a:lvl2pPr marL="455580" indent="0">
              <a:buNone/>
              <a:defRPr sz="3000"/>
            </a:lvl2pPr>
            <a:lvl3pPr marL="911144" indent="0">
              <a:buNone/>
              <a:defRPr sz="2400"/>
            </a:lvl3pPr>
            <a:lvl4pPr marL="1366712" indent="0">
              <a:buNone/>
              <a:defRPr sz="2000"/>
            </a:lvl4pPr>
            <a:lvl5pPr marL="1822290" indent="0">
              <a:buNone/>
              <a:defRPr sz="2000"/>
            </a:lvl5pPr>
            <a:lvl6pPr marL="2277866" indent="0">
              <a:buNone/>
              <a:defRPr sz="2000"/>
            </a:lvl6pPr>
            <a:lvl7pPr marL="2733433" indent="0">
              <a:buNone/>
              <a:defRPr sz="2000"/>
            </a:lvl7pPr>
            <a:lvl8pPr marL="3189007" indent="0">
              <a:buNone/>
              <a:defRPr sz="2000"/>
            </a:lvl8pPr>
            <a:lvl9pPr marL="3644583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37" y="3081351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5580" indent="0">
              <a:buNone/>
              <a:defRPr sz="1600"/>
            </a:lvl2pPr>
            <a:lvl3pPr marL="911144" indent="0">
              <a:buNone/>
              <a:defRPr sz="1200"/>
            </a:lvl3pPr>
            <a:lvl4pPr marL="1366712" indent="0">
              <a:buNone/>
              <a:defRPr sz="1200"/>
            </a:lvl4pPr>
            <a:lvl5pPr marL="1822290" indent="0">
              <a:buNone/>
              <a:defRPr sz="1200"/>
            </a:lvl5pPr>
            <a:lvl6pPr marL="2277866" indent="0">
              <a:buNone/>
              <a:defRPr sz="1200"/>
            </a:lvl6pPr>
            <a:lvl7pPr marL="2733433" indent="0">
              <a:buNone/>
              <a:defRPr sz="1200"/>
            </a:lvl7pPr>
            <a:lvl8pPr marL="3189007" indent="0">
              <a:buNone/>
              <a:defRPr sz="1200"/>
            </a:lvl8pPr>
            <a:lvl9pPr marL="364458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693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01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66750" y="546116"/>
            <a:ext cx="3937001" cy="870426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5750" y="546116"/>
            <a:ext cx="11658601" cy="87042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273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2828" y="1681183"/>
            <a:ext cx="13693776" cy="3575048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2828" y="5394325"/>
            <a:ext cx="13693776" cy="24796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185" indent="0" algn="ctr">
              <a:buNone/>
              <a:defRPr sz="2000"/>
            </a:lvl2pPr>
            <a:lvl3pPr marL="912362" indent="0" algn="ctr">
              <a:buNone/>
              <a:defRPr sz="1800"/>
            </a:lvl3pPr>
            <a:lvl4pPr marL="1368537" indent="0" algn="ctr">
              <a:buNone/>
              <a:defRPr sz="1600"/>
            </a:lvl4pPr>
            <a:lvl5pPr marL="1824722" indent="0" algn="ctr">
              <a:buNone/>
              <a:defRPr sz="1600"/>
            </a:lvl5pPr>
            <a:lvl6pPr marL="2280905" indent="0" algn="ctr">
              <a:buNone/>
              <a:defRPr sz="1600"/>
            </a:lvl6pPr>
            <a:lvl7pPr marL="2737084" indent="0" algn="ctr">
              <a:buNone/>
              <a:defRPr sz="1600"/>
            </a:lvl7pPr>
            <a:lvl8pPr marL="3193261" indent="0" algn="ctr">
              <a:buNone/>
              <a:defRPr sz="1600"/>
            </a:lvl8pPr>
            <a:lvl9pPr marL="3649446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43434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52810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6188" y="2560640"/>
            <a:ext cx="15747999" cy="4271961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6188" y="6873895"/>
            <a:ext cx="15747999" cy="224631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1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3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5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9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0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2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8400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2826" y="1681181"/>
            <a:ext cx="13693776" cy="3575048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2826" y="5394325"/>
            <a:ext cx="13693776" cy="24796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53" indent="0" algn="ctr">
              <a:buNone/>
              <a:defRPr sz="2000"/>
            </a:lvl2pPr>
            <a:lvl3pPr marL="911691" indent="0" algn="ctr">
              <a:buNone/>
              <a:defRPr sz="1800"/>
            </a:lvl3pPr>
            <a:lvl4pPr marL="1367534" indent="0" algn="ctr">
              <a:buNone/>
              <a:defRPr sz="1600"/>
            </a:lvl4pPr>
            <a:lvl5pPr marL="1823386" indent="0" algn="ctr">
              <a:buNone/>
              <a:defRPr sz="1600"/>
            </a:lvl5pPr>
            <a:lvl6pPr marL="2279233" indent="0" algn="ctr">
              <a:buNone/>
              <a:defRPr sz="1600"/>
            </a:lvl6pPr>
            <a:lvl7pPr marL="2735075" indent="0" algn="ctr">
              <a:buNone/>
              <a:defRPr sz="1600"/>
            </a:lvl7pPr>
            <a:lvl8pPr marL="3190922" indent="0" algn="ctr">
              <a:buNone/>
              <a:defRPr sz="1600"/>
            </a:lvl8pPr>
            <a:lvl9pPr marL="3646772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12939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5715" y="2733685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05913" y="2733685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87535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00" y="546125"/>
            <a:ext cx="15749589" cy="198596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308" y="2517775"/>
            <a:ext cx="7724775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85" indent="0">
              <a:buNone/>
              <a:defRPr sz="2000" b="1"/>
            </a:lvl2pPr>
            <a:lvl3pPr marL="912362" indent="0">
              <a:buNone/>
              <a:defRPr sz="1800" b="1"/>
            </a:lvl3pPr>
            <a:lvl4pPr marL="1368537" indent="0">
              <a:buNone/>
              <a:defRPr sz="1600" b="1"/>
            </a:lvl4pPr>
            <a:lvl5pPr marL="1824722" indent="0">
              <a:buNone/>
              <a:defRPr sz="1600" b="1"/>
            </a:lvl5pPr>
            <a:lvl6pPr marL="2280905" indent="0">
              <a:buNone/>
              <a:defRPr sz="1600" b="1"/>
            </a:lvl6pPr>
            <a:lvl7pPr marL="2737084" indent="0">
              <a:buNone/>
              <a:defRPr sz="1600" b="1"/>
            </a:lvl7pPr>
            <a:lvl8pPr marL="3193261" indent="0">
              <a:buNone/>
              <a:defRPr sz="1600" b="1"/>
            </a:lvl8pPr>
            <a:lvl9pPr marL="3649446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57308" y="3751272"/>
            <a:ext cx="7724775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44012" y="2517775"/>
            <a:ext cx="7762878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85" indent="0">
              <a:buNone/>
              <a:defRPr sz="2000" b="1"/>
            </a:lvl2pPr>
            <a:lvl3pPr marL="912362" indent="0">
              <a:buNone/>
              <a:defRPr sz="1800" b="1"/>
            </a:lvl3pPr>
            <a:lvl4pPr marL="1368537" indent="0">
              <a:buNone/>
              <a:defRPr sz="1600" b="1"/>
            </a:lvl4pPr>
            <a:lvl5pPr marL="1824722" indent="0">
              <a:buNone/>
              <a:defRPr sz="1600" b="1"/>
            </a:lvl5pPr>
            <a:lvl6pPr marL="2280905" indent="0">
              <a:buNone/>
              <a:defRPr sz="1600" b="1"/>
            </a:lvl6pPr>
            <a:lvl7pPr marL="2737084" indent="0">
              <a:buNone/>
              <a:defRPr sz="1600" b="1"/>
            </a:lvl7pPr>
            <a:lvl8pPr marL="3193261" indent="0">
              <a:buNone/>
              <a:defRPr sz="1600" b="1"/>
            </a:lvl8pPr>
            <a:lvl9pPr marL="3649446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44012" y="3751272"/>
            <a:ext cx="7762878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37375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69494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455746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27" y="684241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62875" y="1479574"/>
            <a:ext cx="9244014" cy="7297739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27" y="3081351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6185" indent="0">
              <a:buNone/>
              <a:defRPr sz="1400"/>
            </a:lvl2pPr>
            <a:lvl3pPr marL="912362" indent="0">
              <a:buNone/>
              <a:defRPr sz="1200"/>
            </a:lvl3pPr>
            <a:lvl4pPr marL="1368537" indent="0">
              <a:buNone/>
              <a:defRPr sz="1200"/>
            </a:lvl4pPr>
            <a:lvl5pPr marL="1824722" indent="0">
              <a:buNone/>
              <a:defRPr sz="1200"/>
            </a:lvl5pPr>
            <a:lvl6pPr marL="2280905" indent="0">
              <a:buNone/>
              <a:defRPr sz="1200"/>
            </a:lvl6pPr>
            <a:lvl7pPr marL="2737084" indent="0">
              <a:buNone/>
              <a:defRPr sz="1200"/>
            </a:lvl7pPr>
            <a:lvl8pPr marL="3193261" indent="0">
              <a:buNone/>
              <a:defRPr sz="1200"/>
            </a:lvl8pPr>
            <a:lvl9pPr marL="3649446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75684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27" y="684241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62875" y="1479574"/>
            <a:ext cx="9244014" cy="7297739"/>
          </a:xfrm>
        </p:spPr>
        <p:txBody>
          <a:bodyPr/>
          <a:lstStyle>
            <a:lvl1pPr marL="0" indent="0">
              <a:buNone/>
              <a:defRPr sz="3200"/>
            </a:lvl1pPr>
            <a:lvl2pPr marL="456185" indent="0">
              <a:buNone/>
              <a:defRPr sz="3000"/>
            </a:lvl2pPr>
            <a:lvl3pPr marL="912362" indent="0">
              <a:buNone/>
              <a:defRPr sz="2400"/>
            </a:lvl3pPr>
            <a:lvl4pPr marL="1368537" indent="0">
              <a:buNone/>
              <a:defRPr sz="2000"/>
            </a:lvl4pPr>
            <a:lvl5pPr marL="1824722" indent="0">
              <a:buNone/>
              <a:defRPr sz="2000"/>
            </a:lvl5pPr>
            <a:lvl6pPr marL="2280905" indent="0">
              <a:buNone/>
              <a:defRPr sz="2000"/>
            </a:lvl6pPr>
            <a:lvl7pPr marL="2737084" indent="0">
              <a:buNone/>
              <a:defRPr sz="2000"/>
            </a:lvl7pPr>
            <a:lvl8pPr marL="3193261" indent="0">
              <a:buNone/>
              <a:defRPr sz="2000"/>
            </a:lvl8pPr>
            <a:lvl9pPr marL="3649446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27" y="3081351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6185" indent="0">
              <a:buNone/>
              <a:defRPr sz="1400"/>
            </a:lvl2pPr>
            <a:lvl3pPr marL="912362" indent="0">
              <a:buNone/>
              <a:defRPr sz="1200"/>
            </a:lvl3pPr>
            <a:lvl4pPr marL="1368537" indent="0">
              <a:buNone/>
              <a:defRPr sz="1200"/>
            </a:lvl4pPr>
            <a:lvl5pPr marL="1824722" indent="0">
              <a:buNone/>
              <a:defRPr sz="1200"/>
            </a:lvl5pPr>
            <a:lvl6pPr marL="2280905" indent="0">
              <a:buNone/>
              <a:defRPr sz="1200"/>
            </a:lvl6pPr>
            <a:lvl7pPr marL="2737084" indent="0">
              <a:buNone/>
              <a:defRPr sz="1200"/>
            </a:lvl7pPr>
            <a:lvl8pPr marL="3193261" indent="0">
              <a:buNone/>
              <a:defRPr sz="1200"/>
            </a:lvl8pPr>
            <a:lvl9pPr marL="3649446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68043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65557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66738" y="546110"/>
            <a:ext cx="3937001" cy="870426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5732" y="546110"/>
            <a:ext cx="11658601" cy="87042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398292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2826" y="1681167"/>
            <a:ext cx="13693776" cy="3575048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2826" y="5394325"/>
            <a:ext cx="13693776" cy="24796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40" indent="0" algn="ctr">
              <a:buNone/>
              <a:defRPr sz="2000"/>
            </a:lvl2pPr>
            <a:lvl3pPr marL="913081" indent="0" algn="ctr">
              <a:buNone/>
              <a:defRPr sz="2000"/>
            </a:lvl3pPr>
            <a:lvl4pPr marL="1369623" indent="0" algn="ctr">
              <a:buNone/>
              <a:defRPr sz="1400"/>
            </a:lvl4pPr>
            <a:lvl5pPr marL="1826163" indent="0" algn="ctr">
              <a:buNone/>
              <a:defRPr sz="1400"/>
            </a:lvl5pPr>
            <a:lvl6pPr marL="2282704" indent="0" algn="ctr">
              <a:buNone/>
              <a:defRPr sz="1400"/>
            </a:lvl6pPr>
            <a:lvl7pPr marL="2739248" indent="0" algn="ctr">
              <a:buNone/>
              <a:defRPr sz="1400"/>
            </a:lvl7pPr>
            <a:lvl8pPr marL="3195787" indent="0" algn="ctr">
              <a:buNone/>
              <a:defRPr sz="1400"/>
            </a:lvl8pPr>
            <a:lvl9pPr marL="3652325" indent="0" algn="ctr">
              <a:buNone/>
              <a:defRPr sz="14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154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56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973223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6203" y="2560640"/>
            <a:ext cx="15747997" cy="4271961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6203" y="6873877"/>
            <a:ext cx="15747997" cy="224631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369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1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2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7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3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1280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5715" y="2733687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05915" y="2733687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2193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02" y="546101"/>
            <a:ext cx="15749589" cy="198596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302" y="2517775"/>
            <a:ext cx="7724775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40" indent="0">
              <a:buNone/>
              <a:defRPr sz="2000" b="1"/>
            </a:lvl2pPr>
            <a:lvl3pPr marL="913081" indent="0">
              <a:buNone/>
              <a:defRPr sz="2000" b="1"/>
            </a:lvl3pPr>
            <a:lvl4pPr marL="1369623" indent="0">
              <a:buNone/>
              <a:defRPr sz="1400" b="1"/>
            </a:lvl4pPr>
            <a:lvl5pPr marL="1826163" indent="0">
              <a:buNone/>
              <a:defRPr sz="1400" b="1"/>
            </a:lvl5pPr>
            <a:lvl6pPr marL="2282704" indent="0">
              <a:buNone/>
              <a:defRPr sz="1400" b="1"/>
            </a:lvl6pPr>
            <a:lvl7pPr marL="2739248" indent="0">
              <a:buNone/>
              <a:defRPr sz="1400" b="1"/>
            </a:lvl7pPr>
            <a:lvl8pPr marL="3195787" indent="0">
              <a:buNone/>
              <a:defRPr sz="1400" b="1"/>
            </a:lvl8pPr>
            <a:lvl9pPr marL="3652325" indent="0">
              <a:buNone/>
              <a:defRPr sz="1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57302" y="3751274"/>
            <a:ext cx="7724775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44012" y="2517775"/>
            <a:ext cx="7762878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40" indent="0">
              <a:buNone/>
              <a:defRPr sz="2000" b="1"/>
            </a:lvl2pPr>
            <a:lvl3pPr marL="913081" indent="0">
              <a:buNone/>
              <a:defRPr sz="2000" b="1"/>
            </a:lvl3pPr>
            <a:lvl4pPr marL="1369623" indent="0">
              <a:buNone/>
              <a:defRPr sz="1400" b="1"/>
            </a:lvl4pPr>
            <a:lvl5pPr marL="1826163" indent="0">
              <a:buNone/>
              <a:defRPr sz="1400" b="1"/>
            </a:lvl5pPr>
            <a:lvl6pPr marL="2282704" indent="0">
              <a:buNone/>
              <a:defRPr sz="1400" b="1"/>
            </a:lvl6pPr>
            <a:lvl7pPr marL="2739248" indent="0">
              <a:buNone/>
              <a:defRPr sz="1400" b="1"/>
            </a:lvl7pPr>
            <a:lvl8pPr marL="3195787" indent="0">
              <a:buNone/>
              <a:defRPr sz="1400" b="1"/>
            </a:lvl8pPr>
            <a:lvl9pPr marL="3652325" indent="0">
              <a:buNone/>
              <a:defRPr sz="1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44012" y="3751274"/>
            <a:ext cx="7762878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955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71039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608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15" y="684227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62875" y="1479550"/>
            <a:ext cx="9244014" cy="7297739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15" y="3081338"/>
            <a:ext cx="5889625" cy="5708651"/>
          </a:xfrm>
        </p:spPr>
        <p:txBody>
          <a:bodyPr/>
          <a:lstStyle>
            <a:lvl1pPr marL="0" indent="0">
              <a:buNone/>
              <a:defRPr sz="1400"/>
            </a:lvl1pPr>
            <a:lvl2pPr marL="456540" indent="0">
              <a:buNone/>
              <a:defRPr sz="1400"/>
            </a:lvl2pPr>
            <a:lvl3pPr marL="913081" indent="0">
              <a:buNone/>
              <a:defRPr sz="1200"/>
            </a:lvl3pPr>
            <a:lvl4pPr marL="1369623" indent="0">
              <a:buNone/>
              <a:defRPr sz="1200"/>
            </a:lvl4pPr>
            <a:lvl5pPr marL="1826163" indent="0">
              <a:buNone/>
              <a:defRPr sz="1200"/>
            </a:lvl5pPr>
            <a:lvl6pPr marL="2282704" indent="0">
              <a:buNone/>
              <a:defRPr sz="1200"/>
            </a:lvl6pPr>
            <a:lvl7pPr marL="2739248" indent="0">
              <a:buNone/>
              <a:defRPr sz="1200"/>
            </a:lvl7pPr>
            <a:lvl8pPr marL="3195787" indent="0">
              <a:buNone/>
              <a:defRPr sz="1200"/>
            </a:lvl8pPr>
            <a:lvl9pPr marL="3652325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0626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15" y="684227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62875" y="1479550"/>
            <a:ext cx="9244014" cy="7297739"/>
          </a:xfrm>
        </p:spPr>
        <p:txBody>
          <a:bodyPr/>
          <a:lstStyle>
            <a:lvl1pPr marL="0" indent="0">
              <a:buNone/>
              <a:defRPr sz="3200"/>
            </a:lvl1pPr>
            <a:lvl2pPr marL="456540" indent="0">
              <a:buNone/>
              <a:defRPr sz="3000"/>
            </a:lvl2pPr>
            <a:lvl3pPr marL="913081" indent="0">
              <a:buNone/>
              <a:defRPr sz="2400"/>
            </a:lvl3pPr>
            <a:lvl4pPr marL="1369623" indent="0">
              <a:buNone/>
              <a:defRPr sz="2000"/>
            </a:lvl4pPr>
            <a:lvl5pPr marL="1826163" indent="0">
              <a:buNone/>
              <a:defRPr sz="2000"/>
            </a:lvl5pPr>
            <a:lvl6pPr marL="2282704" indent="0">
              <a:buNone/>
              <a:defRPr sz="2000"/>
            </a:lvl6pPr>
            <a:lvl7pPr marL="2739248" indent="0">
              <a:buNone/>
              <a:defRPr sz="2000"/>
            </a:lvl7pPr>
            <a:lvl8pPr marL="3195787" indent="0">
              <a:buNone/>
              <a:defRPr sz="2000"/>
            </a:lvl8pPr>
            <a:lvl9pPr marL="3652325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15" y="3081338"/>
            <a:ext cx="5889625" cy="5708651"/>
          </a:xfrm>
        </p:spPr>
        <p:txBody>
          <a:bodyPr/>
          <a:lstStyle>
            <a:lvl1pPr marL="0" indent="0">
              <a:buNone/>
              <a:defRPr sz="1400"/>
            </a:lvl1pPr>
            <a:lvl2pPr marL="456540" indent="0">
              <a:buNone/>
              <a:defRPr sz="1400"/>
            </a:lvl2pPr>
            <a:lvl3pPr marL="913081" indent="0">
              <a:buNone/>
              <a:defRPr sz="1200"/>
            </a:lvl3pPr>
            <a:lvl4pPr marL="1369623" indent="0">
              <a:buNone/>
              <a:defRPr sz="1200"/>
            </a:lvl4pPr>
            <a:lvl5pPr marL="1826163" indent="0">
              <a:buNone/>
              <a:defRPr sz="1200"/>
            </a:lvl5pPr>
            <a:lvl6pPr marL="2282704" indent="0">
              <a:buNone/>
              <a:defRPr sz="1200"/>
            </a:lvl6pPr>
            <a:lvl7pPr marL="2739248" indent="0">
              <a:buNone/>
              <a:defRPr sz="1200"/>
            </a:lvl7pPr>
            <a:lvl8pPr marL="3195787" indent="0">
              <a:buNone/>
              <a:defRPr sz="1200"/>
            </a:lvl8pPr>
            <a:lvl9pPr marL="3652325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0698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8151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66713" y="546112"/>
            <a:ext cx="3937003" cy="870426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5726" y="546112"/>
            <a:ext cx="11658601" cy="87042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172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2826" y="1681183"/>
            <a:ext cx="13693776" cy="3575048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2826" y="5394325"/>
            <a:ext cx="13693776" cy="24796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690" indent="0" algn="ctr">
              <a:buNone/>
              <a:defRPr sz="2000"/>
            </a:lvl2pPr>
            <a:lvl3pPr marL="911367" indent="0" algn="ctr">
              <a:buNone/>
              <a:defRPr sz="2000"/>
            </a:lvl3pPr>
            <a:lvl4pPr marL="1367043" indent="0" algn="ctr">
              <a:buNone/>
              <a:defRPr sz="1400"/>
            </a:lvl4pPr>
            <a:lvl5pPr marL="1822735" indent="0" algn="ctr">
              <a:buNone/>
              <a:defRPr sz="1400"/>
            </a:lvl5pPr>
            <a:lvl6pPr marL="2278419" indent="0" algn="ctr">
              <a:buNone/>
              <a:defRPr sz="1400"/>
            </a:lvl6pPr>
            <a:lvl7pPr marL="2734098" indent="0" algn="ctr">
              <a:buNone/>
              <a:defRPr sz="1400"/>
            </a:lvl7pPr>
            <a:lvl8pPr marL="3189780" indent="0" algn="ctr">
              <a:buNone/>
              <a:defRPr sz="1400"/>
            </a:lvl8pPr>
            <a:lvl9pPr marL="3645470" indent="0" algn="ctr">
              <a:buNone/>
              <a:defRPr sz="14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376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6188" y="2560640"/>
            <a:ext cx="15747999" cy="4271961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6188" y="6873891"/>
            <a:ext cx="15747999" cy="224631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5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3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2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50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9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7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295404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0431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6203" y="2560640"/>
            <a:ext cx="15747997" cy="4271961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6203" y="6873895"/>
            <a:ext cx="15747997" cy="224631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3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3670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27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84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40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9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54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394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5730" y="2733695"/>
            <a:ext cx="7797799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05928" y="2733695"/>
            <a:ext cx="7797799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5070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15" y="546135"/>
            <a:ext cx="15749587" cy="198596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308" y="2517775"/>
            <a:ext cx="7724775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90" indent="0">
              <a:buNone/>
              <a:defRPr sz="2000" b="1"/>
            </a:lvl2pPr>
            <a:lvl3pPr marL="911367" indent="0">
              <a:buNone/>
              <a:defRPr sz="2000" b="1"/>
            </a:lvl3pPr>
            <a:lvl4pPr marL="1367043" indent="0">
              <a:buNone/>
              <a:defRPr sz="1400" b="1"/>
            </a:lvl4pPr>
            <a:lvl5pPr marL="1822735" indent="0">
              <a:buNone/>
              <a:defRPr sz="1400" b="1"/>
            </a:lvl5pPr>
            <a:lvl6pPr marL="2278419" indent="0">
              <a:buNone/>
              <a:defRPr sz="1400" b="1"/>
            </a:lvl6pPr>
            <a:lvl7pPr marL="2734098" indent="0">
              <a:buNone/>
              <a:defRPr sz="1400" b="1"/>
            </a:lvl7pPr>
            <a:lvl8pPr marL="3189780" indent="0">
              <a:buNone/>
              <a:defRPr sz="1400" b="1"/>
            </a:lvl8pPr>
            <a:lvl9pPr marL="3645470" indent="0">
              <a:buNone/>
              <a:defRPr sz="1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57308" y="3751282"/>
            <a:ext cx="7724775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44012" y="2517775"/>
            <a:ext cx="7762878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90" indent="0">
              <a:buNone/>
              <a:defRPr sz="2000" b="1"/>
            </a:lvl2pPr>
            <a:lvl3pPr marL="911367" indent="0">
              <a:buNone/>
              <a:defRPr sz="2000" b="1"/>
            </a:lvl3pPr>
            <a:lvl4pPr marL="1367043" indent="0">
              <a:buNone/>
              <a:defRPr sz="1400" b="1"/>
            </a:lvl4pPr>
            <a:lvl5pPr marL="1822735" indent="0">
              <a:buNone/>
              <a:defRPr sz="1400" b="1"/>
            </a:lvl5pPr>
            <a:lvl6pPr marL="2278419" indent="0">
              <a:buNone/>
              <a:defRPr sz="1400" b="1"/>
            </a:lvl6pPr>
            <a:lvl7pPr marL="2734098" indent="0">
              <a:buNone/>
              <a:defRPr sz="1400" b="1"/>
            </a:lvl7pPr>
            <a:lvl8pPr marL="3189780" indent="0">
              <a:buNone/>
              <a:defRPr sz="1400" b="1"/>
            </a:lvl8pPr>
            <a:lvl9pPr marL="3645470" indent="0">
              <a:buNone/>
              <a:defRPr sz="1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44012" y="3751282"/>
            <a:ext cx="7762878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715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4004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4175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39" y="684251"/>
            <a:ext cx="5889625" cy="2397125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62875" y="1479584"/>
            <a:ext cx="9244014" cy="7297739"/>
          </a:xfrm>
        </p:spPr>
        <p:txBody>
          <a:bodyPr/>
          <a:lstStyle>
            <a:lvl1pPr>
              <a:defRPr sz="30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39" y="3081351"/>
            <a:ext cx="5889625" cy="5708653"/>
          </a:xfrm>
        </p:spPr>
        <p:txBody>
          <a:bodyPr/>
          <a:lstStyle>
            <a:lvl1pPr marL="0" indent="0">
              <a:buNone/>
              <a:defRPr sz="1400"/>
            </a:lvl1pPr>
            <a:lvl2pPr marL="455690" indent="0">
              <a:buNone/>
              <a:defRPr sz="1400"/>
            </a:lvl2pPr>
            <a:lvl3pPr marL="911367" indent="0">
              <a:buNone/>
              <a:defRPr sz="1200"/>
            </a:lvl3pPr>
            <a:lvl4pPr marL="1367043" indent="0">
              <a:buNone/>
              <a:defRPr sz="1200"/>
            </a:lvl4pPr>
            <a:lvl5pPr marL="1822735" indent="0">
              <a:buNone/>
              <a:defRPr sz="1200"/>
            </a:lvl5pPr>
            <a:lvl6pPr marL="2278419" indent="0">
              <a:buNone/>
              <a:defRPr sz="1200"/>
            </a:lvl6pPr>
            <a:lvl7pPr marL="2734098" indent="0">
              <a:buNone/>
              <a:defRPr sz="1200"/>
            </a:lvl7pPr>
            <a:lvl8pPr marL="3189780" indent="0">
              <a:buNone/>
              <a:defRPr sz="1200"/>
            </a:lvl8pPr>
            <a:lvl9pPr marL="3645470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167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39" y="684251"/>
            <a:ext cx="5889625" cy="2397125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62875" y="1479584"/>
            <a:ext cx="9244014" cy="7297739"/>
          </a:xfrm>
        </p:spPr>
        <p:txBody>
          <a:bodyPr/>
          <a:lstStyle>
            <a:lvl1pPr marL="0" indent="0">
              <a:buNone/>
              <a:defRPr sz="3000"/>
            </a:lvl1pPr>
            <a:lvl2pPr marL="455690" indent="0">
              <a:buNone/>
              <a:defRPr sz="3000"/>
            </a:lvl2pPr>
            <a:lvl3pPr marL="911367" indent="0">
              <a:buNone/>
              <a:defRPr sz="2400"/>
            </a:lvl3pPr>
            <a:lvl4pPr marL="1367043" indent="0">
              <a:buNone/>
              <a:defRPr sz="2000"/>
            </a:lvl4pPr>
            <a:lvl5pPr marL="1822735" indent="0">
              <a:buNone/>
              <a:defRPr sz="2000"/>
            </a:lvl5pPr>
            <a:lvl6pPr marL="2278419" indent="0">
              <a:buNone/>
              <a:defRPr sz="2000"/>
            </a:lvl6pPr>
            <a:lvl7pPr marL="2734098" indent="0">
              <a:buNone/>
              <a:defRPr sz="2000"/>
            </a:lvl7pPr>
            <a:lvl8pPr marL="3189780" indent="0">
              <a:buNone/>
              <a:defRPr sz="2000"/>
            </a:lvl8pPr>
            <a:lvl9pPr marL="364547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39" y="3081351"/>
            <a:ext cx="5889625" cy="5708653"/>
          </a:xfrm>
        </p:spPr>
        <p:txBody>
          <a:bodyPr/>
          <a:lstStyle>
            <a:lvl1pPr marL="0" indent="0">
              <a:buNone/>
              <a:defRPr sz="1400"/>
            </a:lvl1pPr>
            <a:lvl2pPr marL="455690" indent="0">
              <a:buNone/>
              <a:defRPr sz="1400"/>
            </a:lvl2pPr>
            <a:lvl3pPr marL="911367" indent="0">
              <a:buNone/>
              <a:defRPr sz="1200"/>
            </a:lvl3pPr>
            <a:lvl4pPr marL="1367043" indent="0">
              <a:buNone/>
              <a:defRPr sz="1200"/>
            </a:lvl4pPr>
            <a:lvl5pPr marL="1822735" indent="0">
              <a:buNone/>
              <a:defRPr sz="1200"/>
            </a:lvl5pPr>
            <a:lvl6pPr marL="2278419" indent="0">
              <a:buNone/>
              <a:defRPr sz="1200"/>
            </a:lvl6pPr>
            <a:lvl7pPr marL="2734098" indent="0">
              <a:buNone/>
              <a:defRPr sz="1200"/>
            </a:lvl7pPr>
            <a:lvl8pPr marL="3189780" indent="0">
              <a:buNone/>
              <a:defRPr sz="1200"/>
            </a:lvl8pPr>
            <a:lvl9pPr marL="3645470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55814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0158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66735" y="546120"/>
            <a:ext cx="3937003" cy="870426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5744" y="546120"/>
            <a:ext cx="11658601" cy="87042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22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5713" y="2733689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05913" y="2733689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830205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2828" y="1681185"/>
            <a:ext cx="13693776" cy="3575048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2828" y="5394328"/>
            <a:ext cx="13693776" cy="247967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634" indent="0" algn="ctr">
              <a:buNone/>
              <a:defRPr sz="2000"/>
            </a:lvl2pPr>
            <a:lvl3pPr marL="911252" indent="0" algn="ctr">
              <a:buNone/>
              <a:defRPr sz="1800"/>
            </a:lvl3pPr>
            <a:lvl4pPr marL="1366870" indent="0" algn="ctr">
              <a:buNone/>
              <a:defRPr sz="1400"/>
            </a:lvl4pPr>
            <a:lvl5pPr marL="1822499" indent="0" algn="ctr">
              <a:buNone/>
              <a:defRPr sz="1400"/>
            </a:lvl5pPr>
            <a:lvl6pPr marL="2278129" indent="0" algn="ctr">
              <a:buNone/>
              <a:defRPr sz="1400"/>
            </a:lvl6pPr>
            <a:lvl7pPr marL="2733747" indent="0" algn="ctr">
              <a:buNone/>
              <a:defRPr sz="1400"/>
            </a:lvl7pPr>
            <a:lvl8pPr marL="3189371" indent="0" algn="ctr">
              <a:buNone/>
              <a:defRPr sz="1400"/>
            </a:lvl8pPr>
            <a:lvl9pPr marL="3645001" indent="0" algn="ctr">
              <a:buNone/>
              <a:defRPr sz="14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97188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3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6203" y="2560642"/>
            <a:ext cx="15747997" cy="4271961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6203" y="6873897"/>
            <a:ext cx="15747997" cy="224631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63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2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68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24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81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37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9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50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1158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5717" y="2733690"/>
            <a:ext cx="7797801" cy="651668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05915" y="2733690"/>
            <a:ext cx="7797801" cy="651668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4908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02" y="546137"/>
            <a:ext cx="15749589" cy="198596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310" y="2517775"/>
            <a:ext cx="7724775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34" indent="0">
              <a:buNone/>
              <a:defRPr sz="2000" b="1"/>
            </a:lvl2pPr>
            <a:lvl3pPr marL="911252" indent="0">
              <a:buNone/>
              <a:defRPr sz="1800" b="1"/>
            </a:lvl3pPr>
            <a:lvl4pPr marL="1366870" indent="0">
              <a:buNone/>
              <a:defRPr sz="1400" b="1"/>
            </a:lvl4pPr>
            <a:lvl5pPr marL="1822499" indent="0">
              <a:buNone/>
              <a:defRPr sz="1400" b="1"/>
            </a:lvl5pPr>
            <a:lvl6pPr marL="2278129" indent="0">
              <a:buNone/>
              <a:defRPr sz="1400" b="1"/>
            </a:lvl6pPr>
            <a:lvl7pPr marL="2733747" indent="0">
              <a:buNone/>
              <a:defRPr sz="1400" b="1"/>
            </a:lvl7pPr>
            <a:lvl8pPr marL="3189371" indent="0">
              <a:buNone/>
              <a:defRPr sz="1400" b="1"/>
            </a:lvl8pPr>
            <a:lvl9pPr marL="3645001" indent="0">
              <a:buNone/>
              <a:defRPr sz="1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57310" y="3751272"/>
            <a:ext cx="7724775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44013" y="2517775"/>
            <a:ext cx="7762880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34" indent="0">
              <a:buNone/>
              <a:defRPr sz="2000" b="1"/>
            </a:lvl2pPr>
            <a:lvl3pPr marL="911252" indent="0">
              <a:buNone/>
              <a:defRPr sz="1800" b="1"/>
            </a:lvl3pPr>
            <a:lvl4pPr marL="1366870" indent="0">
              <a:buNone/>
              <a:defRPr sz="1400" b="1"/>
            </a:lvl4pPr>
            <a:lvl5pPr marL="1822499" indent="0">
              <a:buNone/>
              <a:defRPr sz="1400" b="1"/>
            </a:lvl5pPr>
            <a:lvl6pPr marL="2278129" indent="0">
              <a:buNone/>
              <a:defRPr sz="1400" b="1"/>
            </a:lvl6pPr>
            <a:lvl7pPr marL="2733747" indent="0">
              <a:buNone/>
              <a:defRPr sz="1400" b="1"/>
            </a:lvl7pPr>
            <a:lvl8pPr marL="3189371" indent="0">
              <a:buNone/>
              <a:defRPr sz="1400" b="1"/>
            </a:lvl8pPr>
            <a:lvl9pPr marL="3645001" indent="0">
              <a:buNone/>
              <a:defRPr sz="1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44013" y="3751272"/>
            <a:ext cx="7762880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385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4124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44848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43" y="684251"/>
            <a:ext cx="5889625" cy="2397125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62875" y="1479584"/>
            <a:ext cx="9244014" cy="7297739"/>
          </a:xfrm>
        </p:spPr>
        <p:txBody>
          <a:bodyPr/>
          <a:lstStyle>
            <a:lvl1pPr>
              <a:defRPr sz="30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43" y="3081353"/>
            <a:ext cx="5889625" cy="5708653"/>
          </a:xfrm>
        </p:spPr>
        <p:txBody>
          <a:bodyPr/>
          <a:lstStyle>
            <a:lvl1pPr marL="0" indent="0">
              <a:buNone/>
              <a:defRPr sz="1400"/>
            </a:lvl1pPr>
            <a:lvl2pPr marL="455634" indent="0">
              <a:buNone/>
              <a:defRPr sz="1400"/>
            </a:lvl2pPr>
            <a:lvl3pPr marL="911252" indent="0">
              <a:buNone/>
              <a:defRPr sz="1200"/>
            </a:lvl3pPr>
            <a:lvl4pPr marL="1366870" indent="0">
              <a:buNone/>
              <a:defRPr sz="1200"/>
            </a:lvl4pPr>
            <a:lvl5pPr marL="1822499" indent="0">
              <a:buNone/>
              <a:defRPr sz="1200"/>
            </a:lvl5pPr>
            <a:lvl6pPr marL="2278129" indent="0">
              <a:buNone/>
              <a:defRPr sz="1200"/>
            </a:lvl6pPr>
            <a:lvl7pPr marL="2733747" indent="0">
              <a:buNone/>
              <a:defRPr sz="1200"/>
            </a:lvl7pPr>
            <a:lvl8pPr marL="3189371" indent="0">
              <a:buNone/>
              <a:defRPr sz="1200"/>
            </a:lvl8pPr>
            <a:lvl9pPr marL="3645001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0252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43" y="684251"/>
            <a:ext cx="5889625" cy="2397125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62875" y="1479584"/>
            <a:ext cx="9244014" cy="7297739"/>
          </a:xfrm>
        </p:spPr>
        <p:txBody>
          <a:bodyPr/>
          <a:lstStyle>
            <a:lvl1pPr marL="0" indent="0">
              <a:buNone/>
              <a:defRPr sz="3000"/>
            </a:lvl1pPr>
            <a:lvl2pPr marL="455634" indent="0">
              <a:buNone/>
              <a:defRPr sz="3000"/>
            </a:lvl2pPr>
            <a:lvl3pPr marL="911252" indent="0">
              <a:buNone/>
              <a:defRPr sz="2400"/>
            </a:lvl3pPr>
            <a:lvl4pPr marL="1366870" indent="0">
              <a:buNone/>
              <a:defRPr sz="2000"/>
            </a:lvl4pPr>
            <a:lvl5pPr marL="1822499" indent="0">
              <a:buNone/>
              <a:defRPr sz="2000"/>
            </a:lvl5pPr>
            <a:lvl6pPr marL="2278129" indent="0">
              <a:buNone/>
              <a:defRPr sz="2000"/>
            </a:lvl6pPr>
            <a:lvl7pPr marL="2733747" indent="0">
              <a:buNone/>
              <a:defRPr sz="2000"/>
            </a:lvl7pPr>
            <a:lvl8pPr marL="3189371" indent="0">
              <a:buNone/>
              <a:defRPr sz="2000"/>
            </a:lvl8pPr>
            <a:lvl9pPr marL="3645001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43" y="3081353"/>
            <a:ext cx="5889625" cy="5708653"/>
          </a:xfrm>
        </p:spPr>
        <p:txBody>
          <a:bodyPr/>
          <a:lstStyle>
            <a:lvl1pPr marL="0" indent="0">
              <a:buNone/>
              <a:defRPr sz="1400"/>
            </a:lvl1pPr>
            <a:lvl2pPr marL="455634" indent="0">
              <a:buNone/>
              <a:defRPr sz="1400"/>
            </a:lvl2pPr>
            <a:lvl3pPr marL="911252" indent="0">
              <a:buNone/>
              <a:defRPr sz="1200"/>
            </a:lvl3pPr>
            <a:lvl4pPr marL="1366870" indent="0">
              <a:buNone/>
              <a:defRPr sz="1200"/>
            </a:lvl4pPr>
            <a:lvl5pPr marL="1822499" indent="0">
              <a:buNone/>
              <a:defRPr sz="1200"/>
            </a:lvl5pPr>
            <a:lvl6pPr marL="2278129" indent="0">
              <a:buNone/>
              <a:defRPr sz="1200"/>
            </a:lvl6pPr>
            <a:lvl7pPr marL="2733747" indent="0">
              <a:buNone/>
              <a:defRPr sz="1200"/>
            </a:lvl7pPr>
            <a:lvl8pPr marL="3189371" indent="0">
              <a:buNone/>
              <a:defRPr sz="1200"/>
            </a:lvl8pPr>
            <a:lvl9pPr marL="3645001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146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55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00" y="546125"/>
            <a:ext cx="15749589" cy="198596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300" y="2517775"/>
            <a:ext cx="7724775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53" indent="0">
              <a:buNone/>
              <a:defRPr sz="2000" b="1"/>
            </a:lvl2pPr>
            <a:lvl3pPr marL="911691" indent="0">
              <a:buNone/>
              <a:defRPr sz="1800" b="1"/>
            </a:lvl3pPr>
            <a:lvl4pPr marL="1367534" indent="0">
              <a:buNone/>
              <a:defRPr sz="1600" b="1"/>
            </a:lvl4pPr>
            <a:lvl5pPr marL="1823386" indent="0">
              <a:buNone/>
              <a:defRPr sz="1600" b="1"/>
            </a:lvl5pPr>
            <a:lvl6pPr marL="2279233" indent="0">
              <a:buNone/>
              <a:defRPr sz="1600" b="1"/>
            </a:lvl6pPr>
            <a:lvl7pPr marL="2735075" indent="0">
              <a:buNone/>
              <a:defRPr sz="1600" b="1"/>
            </a:lvl7pPr>
            <a:lvl8pPr marL="3190922" indent="0">
              <a:buNone/>
              <a:defRPr sz="1600" b="1"/>
            </a:lvl8pPr>
            <a:lvl9pPr marL="364677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57300" y="3751276"/>
            <a:ext cx="7724775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44013" y="2517775"/>
            <a:ext cx="7762876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53" indent="0">
              <a:buNone/>
              <a:defRPr sz="2000" b="1"/>
            </a:lvl2pPr>
            <a:lvl3pPr marL="911691" indent="0">
              <a:buNone/>
              <a:defRPr sz="1800" b="1"/>
            </a:lvl3pPr>
            <a:lvl4pPr marL="1367534" indent="0">
              <a:buNone/>
              <a:defRPr sz="1600" b="1"/>
            </a:lvl4pPr>
            <a:lvl5pPr marL="1823386" indent="0">
              <a:buNone/>
              <a:defRPr sz="1600" b="1"/>
            </a:lvl5pPr>
            <a:lvl6pPr marL="2279233" indent="0">
              <a:buNone/>
              <a:defRPr sz="1600" b="1"/>
            </a:lvl6pPr>
            <a:lvl7pPr marL="2735075" indent="0">
              <a:buNone/>
              <a:defRPr sz="1600" b="1"/>
            </a:lvl7pPr>
            <a:lvl8pPr marL="3190922" indent="0">
              <a:buNone/>
              <a:defRPr sz="1600" b="1"/>
            </a:lvl8pPr>
            <a:lvl9pPr marL="364677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44013" y="3751276"/>
            <a:ext cx="7762876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916369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66739" y="546109"/>
            <a:ext cx="3937003" cy="870426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5748" y="546109"/>
            <a:ext cx="11658601" cy="870426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3566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2828" y="1681183"/>
            <a:ext cx="13693776" cy="3575048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2828" y="5394325"/>
            <a:ext cx="13693776" cy="24796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185" indent="0" algn="ctr">
              <a:buNone/>
              <a:defRPr sz="2000"/>
            </a:lvl2pPr>
            <a:lvl3pPr marL="912362" indent="0" algn="ctr">
              <a:buNone/>
              <a:defRPr sz="1800"/>
            </a:lvl3pPr>
            <a:lvl4pPr marL="1368537" indent="0" algn="ctr">
              <a:buNone/>
              <a:defRPr sz="1600"/>
            </a:lvl4pPr>
            <a:lvl5pPr marL="1824722" indent="0" algn="ctr">
              <a:buNone/>
              <a:defRPr sz="1600"/>
            </a:lvl5pPr>
            <a:lvl6pPr marL="2280905" indent="0" algn="ctr">
              <a:buNone/>
              <a:defRPr sz="1600"/>
            </a:lvl6pPr>
            <a:lvl7pPr marL="2737084" indent="0" algn="ctr">
              <a:buNone/>
              <a:defRPr sz="1600"/>
            </a:lvl7pPr>
            <a:lvl8pPr marL="3193261" indent="0" algn="ctr">
              <a:buNone/>
              <a:defRPr sz="1600"/>
            </a:lvl8pPr>
            <a:lvl9pPr marL="3649446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686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31183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6188" y="2560640"/>
            <a:ext cx="15747999" cy="4271961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6188" y="6873895"/>
            <a:ext cx="15747999" cy="224631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1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3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5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9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0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2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9933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5715" y="2733685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05913" y="2733685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88820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00" y="546125"/>
            <a:ext cx="15749589" cy="198596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308" y="2517775"/>
            <a:ext cx="7724775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85" indent="0">
              <a:buNone/>
              <a:defRPr sz="2000" b="1"/>
            </a:lvl2pPr>
            <a:lvl3pPr marL="912362" indent="0">
              <a:buNone/>
              <a:defRPr sz="1800" b="1"/>
            </a:lvl3pPr>
            <a:lvl4pPr marL="1368537" indent="0">
              <a:buNone/>
              <a:defRPr sz="1600" b="1"/>
            </a:lvl4pPr>
            <a:lvl5pPr marL="1824722" indent="0">
              <a:buNone/>
              <a:defRPr sz="1600" b="1"/>
            </a:lvl5pPr>
            <a:lvl6pPr marL="2280905" indent="0">
              <a:buNone/>
              <a:defRPr sz="1600" b="1"/>
            </a:lvl6pPr>
            <a:lvl7pPr marL="2737084" indent="0">
              <a:buNone/>
              <a:defRPr sz="1600" b="1"/>
            </a:lvl7pPr>
            <a:lvl8pPr marL="3193261" indent="0">
              <a:buNone/>
              <a:defRPr sz="1600" b="1"/>
            </a:lvl8pPr>
            <a:lvl9pPr marL="3649446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57308" y="3751272"/>
            <a:ext cx="7724775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44012" y="2517775"/>
            <a:ext cx="7762878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85" indent="0">
              <a:buNone/>
              <a:defRPr sz="2000" b="1"/>
            </a:lvl2pPr>
            <a:lvl3pPr marL="912362" indent="0">
              <a:buNone/>
              <a:defRPr sz="1800" b="1"/>
            </a:lvl3pPr>
            <a:lvl4pPr marL="1368537" indent="0">
              <a:buNone/>
              <a:defRPr sz="1600" b="1"/>
            </a:lvl4pPr>
            <a:lvl5pPr marL="1824722" indent="0">
              <a:buNone/>
              <a:defRPr sz="1600" b="1"/>
            </a:lvl5pPr>
            <a:lvl6pPr marL="2280905" indent="0">
              <a:buNone/>
              <a:defRPr sz="1600" b="1"/>
            </a:lvl6pPr>
            <a:lvl7pPr marL="2737084" indent="0">
              <a:buNone/>
              <a:defRPr sz="1600" b="1"/>
            </a:lvl7pPr>
            <a:lvl8pPr marL="3193261" indent="0">
              <a:buNone/>
              <a:defRPr sz="1600" b="1"/>
            </a:lvl8pPr>
            <a:lvl9pPr marL="3649446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44012" y="3751272"/>
            <a:ext cx="7762878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5030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257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6027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27" y="684241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62875" y="1479574"/>
            <a:ext cx="9244014" cy="7297739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27" y="3081351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6185" indent="0">
              <a:buNone/>
              <a:defRPr sz="1400"/>
            </a:lvl2pPr>
            <a:lvl3pPr marL="912362" indent="0">
              <a:buNone/>
              <a:defRPr sz="1200"/>
            </a:lvl3pPr>
            <a:lvl4pPr marL="1368537" indent="0">
              <a:buNone/>
              <a:defRPr sz="1200"/>
            </a:lvl4pPr>
            <a:lvl5pPr marL="1824722" indent="0">
              <a:buNone/>
              <a:defRPr sz="1200"/>
            </a:lvl5pPr>
            <a:lvl6pPr marL="2280905" indent="0">
              <a:buNone/>
              <a:defRPr sz="1200"/>
            </a:lvl6pPr>
            <a:lvl7pPr marL="2737084" indent="0">
              <a:buNone/>
              <a:defRPr sz="1200"/>
            </a:lvl7pPr>
            <a:lvl8pPr marL="3193261" indent="0">
              <a:buNone/>
              <a:defRPr sz="1200"/>
            </a:lvl8pPr>
            <a:lvl9pPr marL="3649446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5238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27" y="684241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62875" y="1479574"/>
            <a:ext cx="9244014" cy="7297739"/>
          </a:xfrm>
        </p:spPr>
        <p:txBody>
          <a:bodyPr/>
          <a:lstStyle>
            <a:lvl1pPr marL="0" indent="0">
              <a:buNone/>
              <a:defRPr sz="3200"/>
            </a:lvl1pPr>
            <a:lvl2pPr marL="456185" indent="0">
              <a:buNone/>
              <a:defRPr sz="3000"/>
            </a:lvl2pPr>
            <a:lvl3pPr marL="912362" indent="0">
              <a:buNone/>
              <a:defRPr sz="2400"/>
            </a:lvl3pPr>
            <a:lvl4pPr marL="1368537" indent="0">
              <a:buNone/>
              <a:defRPr sz="2000"/>
            </a:lvl4pPr>
            <a:lvl5pPr marL="1824722" indent="0">
              <a:buNone/>
              <a:defRPr sz="2000"/>
            </a:lvl5pPr>
            <a:lvl6pPr marL="2280905" indent="0">
              <a:buNone/>
              <a:defRPr sz="2000"/>
            </a:lvl6pPr>
            <a:lvl7pPr marL="2737084" indent="0">
              <a:buNone/>
              <a:defRPr sz="2000"/>
            </a:lvl7pPr>
            <a:lvl8pPr marL="3193261" indent="0">
              <a:buNone/>
              <a:defRPr sz="2000"/>
            </a:lvl8pPr>
            <a:lvl9pPr marL="3649446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27" y="3081351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6185" indent="0">
              <a:buNone/>
              <a:defRPr sz="1400"/>
            </a:lvl2pPr>
            <a:lvl3pPr marL="912362" indent="0">
              <a:buNone/>
              <a:defRPr sz="1200"/>
            </a:lvl3pPr>
            <a:lvl4pPr marL="1368537" indent="0">
              <a:buNone/>
              <a:defRPr sz="1200"/>
            </a:lvl4pPr>
            <a:lvl5pPr marL="1824722" indent="0">
              <a:buNone/>
              <a:defRPr sz="1200"/>
            </a:lvl5pPr>
            <a:lvl6pPr marL="2280905" indent="0">
              <a:buNone/>
              <a:defRPr sz="1200"/>
            </a:lvl6pPr>
            <a:lvl7pPr marL="2737084" indent="0">
              <a:buNone/>
              <a:defRPr sz="1200"/>
            </a:lvl7pPr>
            <a:lvl8pPr marL="3193261" indent="0">
              <a:buNone/>
              <a:defRPr sz="1200"/>
            </a:lvl8pPr>
            <a:lvl9pPr marL="3649446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57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695623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9553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66738" y="546110"/>
            <a:ext cx="3937001" cy="870426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5732" y="546110"/>
            <a:ext cx="11658601" cy="87042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1242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2828" y="1681169"/>
            <a:ext cx="13693776" cy="3575048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2828" y="5394325"/>
            <a:ext cx="13693776" cy="24796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28" indent="0" algn="ctr">
              <a:buNone/>
              <a:defRPr sz="2000"/>
            </a:lvl2pPr>
            <a:lvl3pPr marL="913656" indent="0" algn="ctr">
              <a:buNone/>
              <a:defRPr sz="1800"/>
            </a:lvl3pPr>
            <a:lvl4pPr marL="1370482" indent="0" algn="ctr">
              <a:buNone/>
              <a:defRPr sz="1600"/>
            </a:lvl4pPr>
            <a:lvl5pPr marL="1827308" indent="0" algn="ctr">
              <a:buNone/>
              <a:defRPr sz="1600"/>
            </a:lvl5pPr>
            <a:lvl6pPr marL="2284134" indent="0" algn="ctr">
              <a:buNone/>
              <a:defRPr sz="1600"/>
            </a:lvl6pPr>
            <a:lvl7pPr marL="2740961" indent="0" algn="ctr">
              <a:buNone/>
              <a:defRPr sz="1600"/>
            </a:lvl7pPr>
            <a:lvl8pPr marL="3197787" indent="0" algn="ctr">
              <a:buNone/>
              <a:defRPr sz="1600"/>
            </a:lvl8pPr>
            <a:lvl9pPr marL="3654615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82533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3458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6188" y="2560640"/>
            <a:ext cx="15747999" cy="4271961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6188" y="6873879"/>
            <a:ext cx="15747999" cy="224631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2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1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9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7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9749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5715" y="2733685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05913" y="2733685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0645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00" y="546109"/>
            <a:ext cx="15749589" cy="198596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308" y="2517775"/>
            <a:ext cx="7724775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8" indent="0">
              <a:buNone/>
              <a:defRPr sz="2000" b="1"/>
            </a:lvl2pPr>
            <a:lvl3pPr marL="913656" indent="0">
              <a:buNone/>
              <a:defRPr sz="1800" b="1"/>
            </a:lvl3pPr>
            <a:lvl4pPr marL="1370482" indent="0">
              <a:buNone/>
              <a:defRPr sz="1600" b="1"/>
            </a:lvl4pPr>
            <a:lvl5pPr marL="1827308" indent="0">
              <a:buNone/>
              <a:defRPr sz="1600" b="1"/>
            </a:lvl5pPr>
            <a:lvl6pPr marL="2284134" indent="0">
              <a:buNone/>
              <a:defRPr sz="1600" b="1"/>
            </a:lvl6pPr>
            <a:lvl7pPr marL="2740961" indent="0">
              <a:buNone/>
              <a:defRPr sz="1600" b="1"/>
            </a:lvl7pPr>
            <a:lvl8pPr marL="3197787" indent="0">
              <a:buNone/>
              <a:defRPr sz="1600" b="1"/>
            </a:lvl8pPr>
            <a:lvl9pPr marL="3654615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57308" y="3751272"/>
            <a:ext cx="7724775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44012" y="2517775"/>
            <a:ext cx="7762878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8" indent="0">
              <a:buNone/>
              <a:defRPr sz="2000" b="1"/>
            </a:lvl2pPr>
            <a:lvl3pPr marL="913656" indent="0">
              <a:buNone/>
              <a:defRPr sz="1800" b="1"/>
            </a:lvl3pPr>
            <a:lvl4pPr marL="1370482" indent="0">
              <a:buNone/>
              <a:defRPr sz="1600" b="1"/>
            </a:lvl4pPr>
            <a:lvl5pPr marL="1827308" indent="0">
              <a:buNone/>
              <a:defRPr sz="1600" b="1"/>
            </a:lvl5pPr>
            <a:lvl6pPr marL="2284134" indent="0">
              <a:buNone/>
              <a:defRPr sz="1600" b="1"/>
            </a:lvl6pPr>
            <a:lvl7pPr marL="2740961" indent="0">
              <a:buNone/>
              <a:defRPr sz="1600" b="1"/>
            </a:lvl7pPr>
            <a:lvl8pPr marL="3197787" indent="0">
              <a:buNone/>
              <a:defRPr sz="1600" b="1"/>
            </a:lvl8pPr>
            <a:lvl9pPr marL="3654615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44012" y="3751272"/>
            <a:ext cx="7762878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9355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9307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7278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11" y="684225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62875" y="1479558"/>
            <a:ext cx="9244014" cy="7297739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11" y="3081337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6828" indent="0">
              <a:buNone/>
              <a:defRPr sz="1400"/>
            </a:lvl2pPr>
            <a:lvl3pPr marL="913656" indent="0">
              <a:buNone/>
              <a:defRPr sz="1200"/>
            </a:lvl3pPr>
            <a:lvl4pPr marL="1370482" indent="0">
              <a:buNone/>
              <a:defRPr sz="1200"/>
            </a:lvl4pPr>
            <a:lvl5pPr marL="1827308" indent="0">
              <a:buNone/>
              <a:defRPr sz="1200"/>
            </a:lvl5pPr>
            <a:lvl6pPr marL="2284134" indent="0">
              <a:buNone/>
              <a:defRPr sz="1200"/>
            </a:lvl6pPr>
            <a:lvl7pPr marL="2740961" indent="0">
              <a:buNone/>
              <a:defRPr sz="1200"/>
            </a:lvl7pPr>
            <a:lvl8pPr marL="3197787" indent="0">
              <a:buNone/>
              <a:defRPr sz="1200"/>
            </a:lvl8pPr>
            <a:lvl9pPr marL="3654615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20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347098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11" y="684225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62875" y="1479558"/>
            <a:ext cx="9244014" cy="7297739"/>
          </a:xfrm>
        </p:spPr>
        <p:txBody>
          <a:bodyPr/>
          <a:lstStyle>
            <a:lvl1pPr marL="0" indent="0">
              <a:buNone/>
              <a:defRPr sz="3200"/>
            </a:lvl1pPr>
            <a:lvl2pPr marL="456828" indent="0">
              <a:buNone/>
              <a:defRPr sz="3000"/>
            </a:lvl2pPr>
            <a:lvl3pPr marL="913656" indent="0">
              <a:buNone/>
              <a:defRPr sz="2400"/>
            </a:lvl3pPr>
            <a:lvl4pPr marL="1370482" indent="0">
              <a:buNone/>
              <a:defRPr sz="2000"/>
            </a:lvl4pPr>
            <a:lvl5pPr marL="1827308" indent="0">
              <a:buNone/>
              <a:defRPr sz="2000"/>
            </a:lvl5pPr>
            <a:lvl6pPr marL="2284134" indent="0">
              <a:buNone/>
              <a:defRPr sz="2000"/>
            </a:lvl6pPr>
            <a:lvl7pPr marL="2740961" indent="0">
              <a:buNone/>
              <a:defRPr sz="2000"/>
            </a:lvl7pPr>
            <a:lvl8pPr marL="3197787" indent="0">
              <a:buNone/>
              <a:defRPr sz="2000"/>
            </a:lvl8pPr>
            <a:lvl9pPr marL="3654615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11" y="3081337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6828" indent="0">
              <a:buNone/>
              <a:defRPr sz="1400"/>
            </a:lvl2pPr>
            <a:lvl3pPr marL="913656" indent="0">
              <a:buNone/>
              <a:defRPr sz="1200"/>
            </a:lvl3pPr>
            <a:lvl4pPr marL="1370482" indent="0">
              <a:buNone/>
              <a:defRPr sz="1200"/>
            </a:lvl4pPr>
            <a:lvl5pPr marL="1827308" indent="0">
              <a:buNone/>
              <a:defRPr sz="1200"/>
            </a:lvl5pPr>
            <a:lvl6pPr marL="2284134" indent="0">
              <a:buNone/>
              <a:defRPr sz="1200"/>
            </a:lvl6pPr>
            <a:lvl7pPr marL="2740961" indent="0">
              <a:buNone/>
              <a:defRPr sz="1200"/>
            </a:lvl7pPr>
            <a:lvl8pPr marL="3197787" indent="0">
              <a:buNone/>
              <a:defRPr sz="1200"/>
            </a:lvl8pPr>
            <a:lvl9pPr marL="3654615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0632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5188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66726" y="546110"/>
            <a:ext cx="3937001" cy="870426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5718" y="546110"/>
            <a:ext cx="11658601" cy="87042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3847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35493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2971" y="416103"/>
            <a:ext cx="16433483" cy="170710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2971" y="2396608"/>
            <a:ext cx="16433483" cy="67856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F34C71-2F49-44F3-B19C-6DEEEB5259E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94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D729-2CE7-4E18-B7FE-A714F9A76B9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807D-F499-4D64-BDAE-A176A297BEA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74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33" y="684241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62875" y="1479574"/>
            <a:ext cx="9244014" cy="7297739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33" y="3081349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5853" indent="0">
              <a:buNone/>
              <a:defRPr sz="1400"/>
            </a:lvl2pPr>
            <a:lvl3pPr marL="911691" indent="0">
              <a:buNone/>
              <a:defRPr sz="1200"/>
            </a:lvl3pPr>
            <a:lvl4pPr marL="1367534" indent="0">
              <a:buNone/>
              <a:defRPr sz="1200"/>
            </a:lvl4pPr>
            <a:lvl5pPr marL="1823386" indent="0">
              <a:buNone/>
              <a:defRPr sz="1200"/>
            </a:lvl5pPr>
            <a:lvl6pPr marL="2279233" indent="0">
              <a:buNone/>
              <a:defRPr sz="1200"/>
            </a:lvl6pPr>
            <a:lvl7pPr marL="2735075" indent="0">
              <a:buNone/>
              <a:defRPr sz="1200"/>
            </a:lvl7pPr>
            <a:lvl8pPr marL="3190922" indent="0">
              <a:buNone/>
              <a:defRPr sz="1200"/>
            </a:lvl8pPr>
            <a:lvl9pPr marL="3646772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4615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33" y="684241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62875" y="1479574"/>
            <a:ext cx="9244014" cy="7297739"/>
          </a:xfrm>
        </p:spPr>
        <p:txBody>
          <a:bodyPr/>
          <a:lstStyle>
            <a:lvl1pPr marL="0" indent="0">
              <a:buNone/>
              <a:defRPr sz="3200"/>
            </a:lvl1pPr>
            <a:lvl2pPr marL="455853" indent="0">
              <a:buNone/>
              <a:defRPr sz="3000"/>
            </a:lvl2pPr>
            <a:lvl3pPr marL="911691" indent="0">
              <a:buNone/>
              <a:defRPr sz="2400"/>
            </a:lvl3pPr>
            <a:lvl4pPr marL="1367534" indent="0">
              <a:buNone/>
              <a:defRPr sz="2000"/>
            </a:lvl4pPr>
            <a:lvl5pPr marL="1823386" indent="0">
              <a:buNone/>
              <a:defRPr sz="2000"/>
            </a:lvl5pPr>
            <a:lvl6pPr marL="2279233" indent="0">
              <a:buNone/>
              <a:defRPr sz="2000"/>
            </a:lvl6pPr>
            <a:lvl7pPr marL="2735075" indent="0">
              <a:buNone/>
              <a:defRPr sz="2000"/>
            </a:lvl7pPr>
            <a:lvl8pPr marL="3190922" indent="0">
              <a:buNone/>
              <a:defRPr sz="2000"/>
            </a:lvl8pPr>
            <a:lvl9pPr marL="3646772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33" y="3081349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5853" indent="0">
              <a:buNone/>
              <a:defRPr sz="1400"/>
            </a:lvl2pPr>
            <a:lvl3pPr marL="911691" indent="0">
              <a:buNone/>
              <a:defRPr sz="1200"/>
            </a:lvl3pPr>
            <a:lvl4pPr marL="1367534" indent="0">
              <a:buNone/>
              <a:defRPr sz="1200"/>
            </a:lvl4pPr>
            <a:lvl5pPr marL="1823386" indent="0">
              <a:buNone/>
              <a:defRPr sz="1200"/>
            </a:lvl5pPr>
            <a:lvl6pPr marL="2279233" indent="0">
              <a:buNone/>
              <a:defRPr sz="1200"/>
            </a:lvl6pPr>
            <a:lvl7pPr marL="2735075" indent="0">
              <a:buNone/>
              <a:defRPr sz="1200"/>
            </a:lvl7pPr>
            <a:lvl8pPr marL="3190922" indent="0">
              <a:buNone/>
              <a:defRPr sz="1200"/>
            </a:lvl8pPr>
            <a:lvl9pPr marL="3646772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2569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440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66746" y="546114"/>
            <a:ext cx="3937001" cy="870426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5746" y="546114"/>
            <a:ext cx="11658601" cy="87042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79827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2826" y="1681181"/>
            <a:ext cx="13693776" cy="3575048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2826" y="5394325"/>
            <a:ext cx="13693776" cy="24796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53" indent="0" algn="ctr">
              <a:buNone/>
              <a:defRPr sz="2000"/>
            </a:lvl2pPr>
            <a:lvl3pPr marL="911691" indent="0" algn="ctr">
              <a:buNone/>
              <a:defRPr sz="1800"/>
            </a:lvl3pPr>
            <a:lvl4pPr marL="1367534" indent="0" algn="ctr">
              <a:buNone/>
              <a:defRPr sz="1600"/>
            </a:lvl4pPr>
            <a:lvl5pPr marL="1823386" indent="0" algn="ctr">
              <a:buNone/>
              <a:defRPr sz="1600"/>
            </a:lvl5pPr>
            <a:lvl6pPr marL="2279233" indent="0" algn="ctr">
              <a:buNone/>
              <a:defRPr sz="1600"/>
            </a:lvl6pPr>
            <a:lvl7pPr marL="2735075" indent="0" algn="ctr">
              <a:buNone/>
              <a:defRPr sz="1600"/>
            </a:lvl7pPr>
            <a:lvl8pPr marL="3190922" indent="0" algn="ctr">
              <a:buNone/>
              <a:defRPr sz="1600"/>
            </a:lvl8pPr>
            <a:lvl9pPr marL="3646772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93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32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6188" y="2560640"/>
            <a:ext cx="15747999" cy="4271961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6188" y="6873891"/>
            <a:ext cx="15747999" cy="224631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5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3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2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50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9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7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54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5713" y="2733689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05913" y="2733689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020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00" y="546125"/>
            <a:ext cx="15749589" cy="198596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300" y="2517775"/>
            <a:ext cx="7724775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53" indent="0">
              <a:buNone/>
              <a:defRPr sz="2000" b="1"/>
            </a:lvl2pPr>
            <a:lvl3pPr marL="911691" indent="0">
              <a:buNone/>
              <a:defRPr sz="1800" b="1"/>
            </a:lvl3pPr>
            <a:lvl4pPr marL="1367534" indent="0">
              <a:buNone/>
              <a:defRPr sz="1600" b="1"/>
            </a:lvl4pPr>
            <a:lvl5pPr marL="1823386" indent="0">
              <a:buNone/>
              <a:defRPr sz="1600" b="1"/>
            </a:lvl5pPr>
            <a:lvl6pPr marL="2279233" indent="0">
              <a:buNone/>
              <a:defRPr sz="1600" b="1"/>
            </a:lvl6pPr>
            <a:lvl7pPr marL="2735075" indent="0">
              <a:buNone/>
              <a:defRPr sz="1600" b="1"/>
            </a:lvl7pPr>
            <a:lvl8pPr marL="3190922" indent="0">
              <a:buNone/>
              <a:defRPr sz="1600" b="1"/>
            </a:lvl8pPr>
            <a:lvl9pPr marL="364677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57300" y="3751276"/>
            <a:ext cx="7724775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44013" y="2517775"/>
            <a:ext cx="7762876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53" indent="0">
              <a:buNone/>
              <a:defRPr sz="2000" b="1"/>
            </a:lvl2pPr>
            <a:lvl3pPr marL="911691" indent="0">
              <a:buNone/>
              <a:defRPr sz="1800" b="1"/>
            </a:lvl3pPr>
            <a:lvl4pPr marL="1367534" indent="0">
              <a:buNone/>
              <a:defRPr sz="1600" b="1"/>
            </a:lvl4pPr>
            <a:lvl5pPr marL="1823386" indent="0">
              <a:buNone/>
              <a:defRPr sz="1600" b="1"/>
            </a:lvl5pPr>
            <a:lvl6pPr marL="2279233" indent="0">
              <a:buNone/>
              <a:defRPr sz="1600" b="1"/>
            </a:lvl6pPr>
            <a:lvl7pPr marL="2735075" indent="0">
              <a:buNone/>
              <a:defRPr sz="1600" b="1"/>
            </a:lvl7pPr>
            <a:lvl8pPr marL="3190922" indent="0">
              <a:buNone/>
              <a:defRPr sz="1600" b="1"/>
            </a:lvl8pPr>
            <a:lvl9pPr marL="364677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44013" y="3751276"/>
            <a:ext cx="7762876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63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56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5824" y="2560651"/>
            <a:ext cx="15748754" cy="4272502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5824" y="6873573"/>
            <a:ext cx="15748754" cy="224680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5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3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2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50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9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7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D729-2CE7-4E18-B7FE-A714F9A76B9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807D-F499-4D64-BDAE-A176A297BEA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14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70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33" y="684241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62875" y="1479574"/>
            <a:ext cx="9244014" cy="7297739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33" y="3081349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5853" indent="0">
              <a:buNone/>
              <a:defRPr sz="1400"/>
            </a:lvl2pPr>
            <a:lvl3pPr marL="911691" indent="0">
              <a:buNone/>
              <a:defRPr sz="1200"/>
            </a:lvl3pPr>
            <a:lvl4pPr marL="1367534" indent="0">
              <a:buNone/>
              <a:defRPr sz="1200"/>
            </a:lvl4pPr>
            <a:lvl5pPr marL="1823386" indent="0">
              <a:buNone/>
              <a:defRPr sz="1200"/>
            </a:lvl5pPr>
            <a:lvl6pPr marL="2279233" indent="0">
              <a:buNone/>
              <a:defRPr sz="1200"/>
            </a:lvl6pPr>
            <a:lvl7pPr marL="2735075" indent="0">
              <a:buNone/>
              <a:defRPr sz="1200"/>
            </a:lvl7pPr>
            <a:lvl8pPr marL="3190922" indent="0">
              <a:buNone/>
              <a:defRPr sz="1200"/>
            </a:lvl8pPr>
            <a:lvl9pPr marL="3646772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154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33" y="684241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62875" y="1479574"/>
            <a:ext cx="9244014" cy="7297739"/>
          </a:xfrm>
        </p:spPr>
        <p:txBody>
          <a:bodyPr/>
          <a:lstStyle>
            <a:lvl1pPr marL="0" indent="0">
              <a:buNone/>
              <a:defRPr sz="3200"/>
            </a:lvl1pPr>
            <a:lvl2pPr marL="455853" indent="0">
              <a:buNone/>
              <a:defRPr sz="3000"/>
            </a:lvl2pPr>
            <a:lvl3pPr marL="911691" indent="0">
              <a:buNone/>
              <a:defRPr sz="2400"/>
            </a:lvl3pPr>
            <a:lvl4pPr marL="1367534" indent="0">
              <a:buNone/>
              <a:defRPr sz="2000"/>
            </a:lvl4pPr>
            <a:lvl5pPr marL="1823386" indent="0">
              <a:buNone/>
              <a:defRPr sz="2000"/>
            </a:lvl5pPr>
            <a:lvl6pPr marL="2279233" indent="0">
              <a:buNone/>
              <a:defRPr sz="2000"/>
            </a:lvl6pPr>
            <a:lvl7pPr marL="2735075" indent="0">
              <a:buNone/>
              <a:defRPr sz="2000"/>
            </a:lvl7pPr>
            <a:lvl8pPr marL="3190922" indent="0">
              <a:buNone/>
              <a:defRPr sz="2000"/>
            </a:lvl8pPr>
            <a:lvl9pPr marL="3646772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33" y="3081349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5853" indent="0">
              <a:buNone/>
              <a:defRPr sz="1400"/>
            </a:lvl2pPr>
            <a:lvl3pPr marL="911691" indent="0">
              <a:buNone/>
              <a:defRPr sz="1200"/>
            </a:lvl3pPr>
            <a:lvl4pPr marL="1367534" indent="0">
              <a:buNone/>
              <a:defRPr sz="1200"/>
            </a:lvl4pPr>
            <a:lvl5pPr marL="1823386" indent="0">
              <a:buNone/>
              <a:defRPr sz="1200"/>
            </a:lvl5pPr>
            <a:lvl6pPr marL="2279233" indent="0">
              <a:buNone/>
              <a:defRPr sz="1200"/>
            </a:lvl6pPr>
            <a:lvl7pPr marL="2735075" indent="0">
              <a:buNone/>
              <a:defRPr sz="1200"/>
            </a:lvl7pPr>
            <a:lvl8pPr marL="3190922" indent="0">
              <a:buNone/>
              <a:defRPr sz="1200"/>
            </a:lvl8pPr>
            <a:lvl9pPr marL="3646772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693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0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66746" y="546114"/>
            <a:ext cx="3937001" cy="870426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5746" y="546114"/>
            <a:ext cx="11658601" cy="87042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273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2826" y="1681181"/>
            <a:ext cx="13693776" cy="3575048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2826" y="5394325"/>
            <a:ext cx="13693776" cy="24796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53" indent="0" algn="ctr">
              <a:buNone/>
              <a:defRPr sz="2000"/>
            </a:lvl2pPr>
            <a:lvl3pPr marL="911691" indent="0" algn="ctr">
              <a:buNone/>
              <a:defRPr sz="1800"/>
            </a:lvl3pPr>
            <a:lvl4pPr marL="1367534" indent="0" algn="ctr">
              <a:buNone/>
              <a:defRPr sz="1600"/>
            </a:lvl4pPr>
            <a:lvl5pPr marL="1823386" indent="0" algn="ctr">
              <a:buNone/>
              <a:defRPr sz="1600"/>
            </a:lvl5pPr>
            <a:lvl6pPr marL="2279233" indent="0" algn="ctr">
              <a:buNone/>
              <a:defRPr sz="1600"/>
            </a:lvl6pPr>
            <a:lvl7pPr marL="2735075" indent="0" algn="ctr">
              <a:buNone/>
              <a:defRPr sz="1600"/>
            </a:lvl7pPr>
            <a:lvl8pPr marL="3190922" indent="0" algn="ctr">
              <a:buNone/>
              <a:defRPr sz="1600"/>
            </a:lvl8pPr>
            <a:lvl9pPr marL="3646772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93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322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6188" y="2560640"/>
            <a:ext cx="15747999" cy="4271961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6188" y="6873891"/>
            <a:ext cx="15747999" cy="224631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5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3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2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50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9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7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540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5713" y="2733689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05913" y="2733689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020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00" y="546125"/>
            <a:ext cx="15749589" cy="198596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300" y="2517775"/>
            <a:ext cx="7724775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53" indent="0">
              <a:buNone/>
              <a:defRPr sz="2000" b="1"/>
            </a:lvl2pPr>
            <a:lvl3pPr marL="911691" indent="0">
              <a:buNone/>
              <a:defRPr sz="1800" b="1"/>
            </a:lvl3pPr>
            <a:lvl4pPr marL="1367534" indent="0">
              <a:buNone/>
              <a:defRPr sz="1600" b="1"/>
            </a:lvl4pPr>
            <a:lvl5pPr marL="1823386" indent="0">
              <a:buNone/>
              <a:defRPr sz="1600" b="1"/>
            </a:lvl5pPr>
            <a:lvl6pPr marL="2279233" indent="0">
              <a:buNone/>
              <a:defRPr sz="1600" b="1"/>
            </a:lvl6pPr>
            <a:lvl7pPr marL="2735075" indent="0">
              <a:buNone/>
              <a:defRPr sz="1600" b="1"/>
            </a:lvl7pPr>
            <a:lvl8pPr marL="3190922" indent="0">
              <a:buNone/>
              <a:defRPr sz="1600" b="1"/>
            </a:lvl8pPr>
            <a:lvl9pPr marL="364677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57300" y="3751276"/>
            <a:ext cx="7724775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44013" y="2517775"/>
            <a:ext cx="7762876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53" indent="0">
              <a:buNone/>
              <a:defRPr sz="2000" b="1"/>
            </a:lvl2pPr>
            <a:lvl3pPr marL="911691" indent="0">
              <a:buNone/>
              <a:defRPr sz="1800" b="1"/>
            </a:lvl3pPr>
            <a:lvl4pPr marL="1367534" indent="0">
              <a:buNone/>
              <a:defRPr sz="1600" b="1"/>
            </a:lvl4pPr>
            <a:lvl5pPr marL="1823386" indent="0">
              <a:buNone/>
              <a:defRPr sz="1600" b="1"/>
            </a:lvl5pPr>
            <a:lvl6pPr marL="2279233" indent="0">
              <a:buNone/>
              <a:defRPr sz="1600" b="1"/>
            </a:lvl6pPr>
            <a:lvl7pPr marL="2735075" indent="0">
              <a:buNone/>
              <a:defRPr sz="1600" b="1"/>
            </a:lvl7pPr>
            <a:lvl8pPr marL="3190922" indent="0">
              <a:buNone/>
              <a:defRPr sz="1600" b="1"/>
            </a:lvl8pPr>
            <a:lvl9pPr marL="364677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44013" y="3751276"/>
            <a:ext cx="7762876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63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5335" y="2734237"/>
            <a:ext cx="7760256" cy="651693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43834" y="2734237"/>
            <a:ext cx="7760256" cy="651693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D729-2CE7-4E18-B7FE-A714F9A76B9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807D-F499-4D64-BDAE-A176A297BEA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8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56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709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33" y="684241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62875" y="1479574"/>
            <a:ext cx="9244014" cy="7297739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33" y="3081349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5853" indent="0">
              <a:buNone/>
              <a:defRPr sz="1400"/>
            </a:lvl2pPr>
            <a:lvl3pPr marL="911691" indent="0">
              <a:buNone/>
              <a:defRPr sz="1200"/>
            </a:lvl3pPr>
            <a:lvl4pPr marL="1367534" indent="0">
              <a:buNone/>
              <a:defRPr sz="1200"/>
            </a:lvl4pPr>
            <a:lvl5pPr marL="1823386" indent="0">
              <a:buNone/>
              <a:defRPr sz="1200"/>
            </a:lvl5pPr>
            <a:lvl6pPr marL="2279233" indent="0">
              <a:buNone/>
              <a:defRPr sz="1200"/>
            </a:lvl6pPr>
            <a:lvl7pPr marL="2735075" indent="0">
              <a:buNone/>
              <a:defRPr sz="1200"/>
            </a:lvl7pPr>
            <a:lvl8pPr marL="3190922" indent="0">
              <a:buNone/>
              <a:defRPr sz="1200"/>
            </a:lvl8pPr>
            <a:lvl9pPr marL="3646772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154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33" y="684241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62875" y="1479574"/>
            <a:ext cx="9244014" cy="7297739"/>
          </a:xfrm>
        </p:spPr>
        <p:txBody>
          <a:bodyPr/>
          <a:lstStyle>
            <a:lvl1pPr marL="0" indent="0">
              <a:buNone/>
              <a:defRPr sz="3200"/>
            </a:lvl1pPr>
            <a:lvl2pPr marL="455853" indent="0">
              <a:buNone/>
              <a:defRPr sz="3000"/>
            </a:lvl2pPr>
            <a:lvl3pPr marL="911691" indent="0">
              <a:buNone/>
              <a:defRPr sz="2400"/>
            </a:lvl3pPr>
            <a:lvl4pPr marL="1367534" indent="0">
              <a:buNone/>
              <a:defRPr sz="2000"/>
            </a:lvl4pPr>
            <a:lvl5pPr marL="1823386" indent="0">
              <a:buNone/>
              <a:defRPr sz="2000"/>
            </a:lvl5pPr>
            <a:lvl6pPr marL="2279233" indent="0">
              <a:buNone/>
              <a:defRPr sz="2000"/>
            </a:lvl6pPr>
            <a:lvl7pPr marL="2735075" indent="0">
              <a:buNone/>
              <a:defRPr sz="2000"/>
            </a:lvl7pPr>
            <a:lvl8pPr marL="3190922" indent="0">
              <a:buNone/>
              <a:defRPr sz="2000"/>
            </a:lvl8pPr>
            <a:lvl9pPr marL="3646772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33" y="3081349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5853" indent="0">
              <a:buNone/>
              <a:defRPr sz="1400"/>
            </a:lvl2pPr>
            <a:lvl3pPr marL="911691" indent="0">
              <a:buNone/>
              <a:defRPr sz="1200"/>
            </a:lvl3pPr>
            <a:lvl4pPr marL="1367534" indent="0">
              <a:buNone/>
              <a:defRPr sz="1200"/>
            </a:lvl4pPr>
            <a:lvl5pPr marL="1823386" indent="0">
              <a:buNone/>
              <a:defRPr sz="1200"/>
            </a:lvl5pPr>
            <a:lvl6pPr marL="2279233" indent="0">
              <a:buNone/>
              <a:defRPr sz="1200"/>
            </a:lvl6pPr>
            <a:lvl7pPr marL="2735075" indent="0">
              <a:buNone/>
              <a:defRPr sz="1200"/>
            </a:lvl7pPr>
            <a:lvl8pPr marL="3190922" indent="0">
              <a:buNone/>
              <a:defRPr sz="1200"/>
            </a:lvl8pPr>
            <a:lvl9pPr marL="3646772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69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0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66746" y="546114"/>
            <a:ext cx="3937001" cy="870426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5746" y="546114"/>
            <a:ext cx="11658601" cy="87042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27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2971" y="416115"/>
            <a:ext cx="16433483" cy="170710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2971" y="2396608"/>
            <a:ext cx="16433483" cy="67856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F34C71-2F49-44F3-B19C-6DEEEB5259E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5856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2826" y="1681167"/>
            <a:ext cx="13693776" cy="3575048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2826" y="5394325"/>
            <a:ext cx="13693776" cy="24796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94" indent="0" algn="ctr">
              <a:buNone/>
              <a:defRPr sz="2000"/>
            </a:lvl2pPr>
            <a:lvl3pPr marL="912983" indent="0" algn="ctr">
              <a:buNone/>
              <a:defRPr sz="1800"/>
            </a:lvl3pPr>
            <a:lvl4pPr marL="1369477" indent="0" algn="ctr">
              <a:buNone/>
              <a:defRPr sz="1600"/>
            </a:lvl4pPr>
            <a:lvl5pPr marL="1825970" indent="0" algn="ctr">
              <a:buNone/>
              <a:defRPr sz="1600"/>
            </a:lvl5pPr>
            <a:lvl6pPr marL="2282458" indent="0" algn="ctr">
              <a:buNone/>
              <a:defRPr sz="1600"/>
            </a:lvl6pPr>
            <a:lvl7pPr marL="2738957" indent="0" algn="ctr">
              <a:buNone/>
              <a:defRPr sz="1600"/>
            </a:lvl7pPr>
            <a:lvl8pPr marL="3195445" indent="0" algn="ctr">
              <a:buNone/>
              <a:defRPr sz="1600"/>
            </a:lvl8pPr>
            <a:lvl9pPr marL="3651936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939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3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714" y="546843"/>
            <a:ext cx="15748754" cy="1985276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714" y="2517854"/>
            <a:ext cx="7724591" cy="12339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53" indent="0">
              <a:buNone/>
              <a:defRPr sz="2000" b="1"/>
            </a:lvl2pPr>
            <a:lvl3pPr marL="911691" indent="0">
              <a:buNone/>
              <a:defRPr sz="1800" b="1"/>
            </a:lvl3pPr>
            <a:lvl4pPr marL="1367534" indent="0">
              <a:buNone/>
              <a:defRPr sz="1600" b="1"/>
            </a:lvl4pPr>
            <a:lvl5pPr marL="1823386" indent="0">
              <a:buNone/>
              <a:defRPr sz="1600" b="1"/>
            </a:lvl5pPr>
            <a:lvl6pPr marL="2279233" indent="0">
              <a:buNone/>
              <a:defRPr sz="1600" b="1"/>
            </a:lvl6pPr>
            <a:lvl7pPr marL="2735075" indent="0">
              <a:buNone/>
              <a:defRPr sz="1600" b="1"/>
            </a:lvl7pPr>
            <a:lvl8pPr marL="3190922" indent="0">
              <a:buNone/>
              <a:defRPr sz="1600" b="1"/>
            </a:lvl8pPr>
            <a:lvl9pPr marL="364677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57714" y="3751832"/>
            <a:ext cx="7724591" cy="551835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43867" y="2517854"/>
            <a:ext cx="7762634" cy="12339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53" indent="0">
              <a:buNone/>
              <a:defRPr sz="2000" b="1"/>
            </a:lvl2pPr>
            <a:lvl3pPr marL="911691" indent="0">
              <a:buNone/>
              <a:defRPr sz="1800" b="1"/>
            </a:lvl3pPr>
            <a:lvl4pPr marL="1367534" indent="0">
              <a:buNone/>
              <a:defRPr sz="1600" b="1"/>
            </a:lvl4pPr>
            <a:lvl5pPr marL="1823386" indent="0">
              <a:buNone/>
              <a:defRPr sz="1600" b="1"/>
            </a:lvl5pPr>
            <a:lvl6pPr marL="2279233" indent="0">
              <a:buNone/>
              <a:defRPr sz="1600" b="1"/>
            </a:lvl6pPr>
            <a:lvl7pPr marL="2735075" indent="0">
              <a:buNone/>
              <a:defRPr sz="1600" b="1"/>
            </a:lvl7pPr>
            <a:lvl8pPr marL="3190922" indent="0">
              <a:buNone/>
              <a:defRPr sz="1600" b="1"/>
            </a:lvl8pPr>
            <a:lvl9pPr marL="364677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43867" y="3751832"/>
            <a:ext cx="7762634" cy="551835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D729-2CE7-4E18-B7FE-A714F9A76B9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807D-F499-4D64-BDAE-A176A297BEA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978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6188" y="2560640"/>
            <a:ext cx="15747999" cy="4271961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6188" y="6873877"/>
            <a:ext cx="15747999" cy="224631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540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5713" y="2733689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05913" y="2733689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020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00" y="546101"/>
            <a:ext cx="15749589" cy="198596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300" y="2517775"/>
            <a:ext cx="7724775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4" indent="0">
              <a:buNone/>
              <a:defRPr sz="2000" b="1"/>
            </a:lvl2pPr>
            <a:lvl3pPr marL="912983" indent="0">
              <a:buNone/>
              <a:defRPr sz="1800" b="1"/>
            </a:lvl3pPr>
            <a:lvl4pPr marL="1369477" indent="0">
              <a:buNone/>
              <a:defRPr sz="1600" b="1"/>
            </a:lvl4pPr>
            <a:lvl5pPr marL="1825970" indent="0">
              <a:buNone/>
              <a:defRPr sz="1600" b="1"/>
            </a:lvl5pPr>
            <a:lvl6pPr marL="2282458" indent="0">
              <a:buNone/>
              <a:defRPr sz="1600" b="1"/>
            </a:lvl6pPr>
            <a:lvl7pPr marL="2738957" indent="0">
              <a:buNone/>
              <a:defRPr sz="1600" b="1"/>
            </a:lvl7pPr>
            <a:lvl8pPr marL="3195445" indent="0">
              <a:buNone/>
              <a:defRPr sz="1600" b="1"/>
            </a:lvl8pPr>
            <a:lvl9pPr marL="3651936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57300" y="3751276"/>
            <a:ext cx="7724775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44013" y="2517775"/>
            <a:ext cx="7762876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4" indent="0">
              <a:buNone/>
              <a:defRPr sz="2000" b="1"/>
            </a:lvl2pPr>
            <a:lvl3pPr marL="912983" indent="0">
              <a:buNone/>
              <a:defRPr sz="1800" b="1"/>
            </a:lvl3pPr>
            <a:lvl4pPr marL="1369477" indent="0">
              <a:buNone/>
              <a:defRPr sz="1600" b="1"/>
            </a:lvl4pPr>
            <a:lvl5pPr marL="1825970" indent="0">
              <a:buNone/>
              <a:defRPr sz="1600" b="1"/>
            </a:lvl5pPr>
            <a:lvl6pPr marL="2282458" indent="0">
              <a:buNone/>
              <a:defRPr sz="1600" b="1"/>
            </a:lvl6pPr>
            <a:lvl7pPr marL="2738957" indent="0">
              <a:buNone/>
              <a:defRPr sz="1600" b="1"/>
            </a:lvl7pPr>
            <a:lvl8pPr marL="3195445" indent="0">
              <a:buNone/>
              <a:defRPr sz="1600" b="1"/>
            </a:lvl8pPr>
            <a:lvl9pPr marL="3651936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44013" y="3751276"/>
            <a:ext cx="7762876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63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56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709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19" y="684229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62875" y="1479550"/>
            <a:ext cx="9244014" cy="7297739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19" y="3081338"/>
            <a:ext cx="5889625" cy="5708651"/>
          </a:xfrm>
        </p:spPr>
        <p:txBody>
          <a:bodyPr/>
          <a:lstStyle>
            <a:lvl1pPr marL="0" indent="0">
              <a:buNone/>
              <a:defRPr sz="1600"/>
            </a:lvl1pPr>
            <a:lvl2pPr marL="456494" indent="0">
              <a:buNone/>
              <a:defRPr sz="1400"/>
            </a:lvl2pPr>
            <a:lvl3pPr marL="912983" indent="0">
              <a:buNone/>
              <a:defRPr sz="1200"/>
            </a:lvl3pPr>
            <a:lvl4pPr marL="1369477" indent="0">
              <a:buNone/>
              <a:defRPr sz="1200"/>
            </a:lvl4pPr>
            <a:lvl5pPr marL="1825970" indent="0">
              <a:buNone/>
              <a:defRPr sz="1200"/>
            </a:lvl5pPr>
            <a:lvl6pPr marL="2282458" indent="0">
              <a:buNone/>
              <a:defRPr sz="1200"/>
            </a:lvl6pPr>
            <a:lvl7pPr marL="2738957" indent="0">
              <a:buNone/>
              <a:defRPr sz="1200"/>
            </a:lvl7pPr>
            <a:lvl8pPr marL="3195445" indent="0">
              <a:buNone/>
              <a:defRPr sz="1200"/>
            </a:lvl8pPr>
            <a:lvl9pPr marL="3651936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154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19" y="684229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62875" y="1479550"/>
            <a:ext cx="9244014" cy="7297739"/>
          </a:xfrm>
        </p:spPr>
        <p:txBody>
          <a:bodyPr/>
          <a:lstStyle>
            <a:lvl1pPr marL="0" indent="0">
              <a:buNone/>
              <a:defRPr sz="3200"/>
            </a:lvl1pPr>
            <a:lvl2pPr marL="456494" indent="0">
              <a:buNone/>
              <a:defRPr sz="3000"/>
            </a:lvl2pPr>
            <a:lvl3pPr marL="912983" indent="0">
              <a:buNone/>
              <a:defRPr sz="2400"/>
            </a:lvl3pPr>
            <a:lvl4pPr marL="1369477" indent="0">
              <a:buNone/>
              <a:defRPr sz="2000"/>
            </a:lvl4pPr>
            <a:lvl5pPr marL="1825970" indent="0">
              <a:buNone/>
              <a:defRPr sz="2000"/>
            </a:lvl5pPr>
            <a:lvl6pPr marL="2282458" indent="0">
              <a:buNone/>
              <a:defRPr sz="2000"/>
            </a:lvl6pPr>
            <a:lvl7pPr marL="2738957" indent="0">
              <a:buNone/>
              <a:defRPr sz="2000"/>
            </a:lvl7pPr>
            <a:lvl8pPr marL="3195445" indent="0">
              <a:buNone/>
              <a:defRPr sz="2000"/>
            </a:lvl8pPr>
            <a:lvl9pPr marL="3651936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19" y="3081338"/>
            <a:ext cx="5889625" cy="5708651"/>
          </a:xfrm>
        </p:spPr>
        <p:txBody>
          <a:bodyPr/>
          <a:lstStyle>
            <a:lvl1pPr marL="0" indent="0">
              <a:buNone/>
              <a:defRPr sz="1600"/>
            </a:lvl1pPr>
            <a:lvl2pPr marL="456494" indent="0">
              <a:buNone/>
              <a:defRPr sz="1400"/>
            </a:lvl2pPr>
            <a:lvl3pPr marL="912983" indent="0">
              <a:buNone/>
              <a:defRPr sz="1200"/>
            </a:lvl3pPr>
            <a:lvl4pPr marL="1369477" indent="0">
              <a:buNone/>
              <a:defRPr sz="1200"/>
            </a:lvl4pPr>
            <a:lvl5pPr marL="1825970" indent="0">
              <a:buNone/>
              <a:defRPr sz="1200"/>
            </a:lvl5pPr>
            <a:lvl6pPr marL="2282458" indent="0">
              <a:buNone/>
              <a:defRPr sz="1200"/>
            </a:lvl6pPr>
            <a:lvl7pPr marL="2738957" indent="0">
              <a:buNone/>
              <a:defRPr sz="1200"/>
            </a:lvl7pPr>
            <a:lvl8pPr marL="3195445" indent="0">
              <a:buNone/>
              <a:defRPr sz="1200"/>
            </a:lvl8pPr>
            <a:lvl9pPr marL="3651936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69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01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66732" y="546114"/>
            <a:ext cx="3937001" cy="870426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5732" y="546114"/>
            <a:ext cx="11658601" cy="87042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273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D729-2CE7-4E18-B7FE-A714F9A76B9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807D-F499-4D64-BDAE-A176A297BEA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1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2971" y="416114"/>
            <a:ext cx="16433483" cy="17071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2971" y="2396606"/>
            <a:ext cx="16433483" cy="67856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F34C71-2F49-44F3-B19C-6DEEEB5259E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ko-K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5856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2826" y="1681185"/>
            <a:ext cx="13693776" cy="3575048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2826" y="5394325"/>
            <a:ext cx="13693776" cy="24796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512" indent="0" algn="ctr">
              <a:buNone/>
              <a:defRPr sz="2000"/>
            </a:lvl2pPr>
            <a:lvl3pPr marL="911008" indent="0" algn="ctr">
              <a:buNone/>
              <a:defRPr sz="1800"/>
            </a:lvl3pPr>
            <a:lvl4pPr marL="1366508" indent="0" algn="ctr">
              <a:buNone/>
              <a:defRPr sz="1600"/>
            </a:lvl4pPr>
            <a:lvl5pPr marL="1822018" indent="0" algn="ctr">
              <a:buNone/>
              <a:defRPr sz="1600"/>
            </a:lvl5pPr>
            <a:lvl6pPr marL="2277524" indent="0" algn="ctr">
              <a:buNone/>
              <a:defRPr sz="1600"/>
            </a:lvl6pPr>
            <a:lvl7pPr marL="2733022" indent="0" algn="ctr">
              <a:buNone/>
              <a:defRPr sz="1600"/>
            </a:lvl7pPr>
            <a:lvl8pPr marL="3188528" indent="0" algn="ctr">
              <a:buNone/>
              <a:defRPr sz="1600"/>
            </a:lvl8pPr>
            <a:lvl9pPr marL="3644034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819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406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6190" y="2560640"/>
            <a:ext cx="15747999" cy="4271961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6190" y="6873895"/>
            <a:ext cx="15747999" cy="224631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5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0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65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0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75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3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40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693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5715" y="2733693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05915" y="2733693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8404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02" y="546131"/>
            <a:ext cx="15749589" cy="198596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300" y="2517775"/>
            <a:ext cx="7724775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12" indent="0">
              <a:buNone/>
              <a:defRPr sz="2000" b="1"/>
            </a:lvl2pPr>
            <a:lvl3pPr marL="911008" indent="0">
              <a:buNone/>
              <a:defRPr sz="1800" b="1"/>
            </a:lvl3pPr>
            <a:lvl4pPr marL="1366508" indent="0">
              <a:buNone/>
              <a:defRPr sz="1600" b="1"/>
            </a:lvl4pPr>
            <a:lvl5pPr marL="1822018" indent="0">
              <a:buNone/>
              <a:defRPr sz="1600" b="1"/>
            </a:lvl5pPr>
            <a:lvl6pPr marL="2277524" indent="0">
              <a:buNone/>
              <a:defRPr sz="1600" b="1"/>
            </a:lvl6pPr>
            <a:lvl7pPr marL="2733022" indent="0">
              <a:buNone/>
              <a:defRPr sz="1600" b="1"/>
            </a:lvl7pPr>
            <a:lvl8pPr marL="3188528" indent="0">
              <a:buNone/>
              <a:defRPr sz="1600" b="1"/>
            </a:lvl8pPr>
            <a:lvl9pPr marL="3644034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57300" y="3751280"/>
            <a:ext cx="7724775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44013" y="2517775"/>
            <a:ext cx="7762876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12" indent="0">
              <a:buNone/>
              <a:defRPr sz="2000" b="1"/>
            </a:lvl2pPr>
            <a:lvl3pPr marL="911008" indent="0">
              <a:buNone/>
              <a:defRPr sz="1800" b="1"/>
            </a:lvl3pPr>
            <a:lvl4pPr marL="1366508" indent="0">
              <a:buNone/>
              <a:defRPr sz="1600" b="1"/>
            </a:lvl4pPr>
            <a:lvl5pPr marL="1822018" indent="0">
              <a:buNone/>
              <a:defRPr sz="1600" b="1"/>
            </a:lvl5pPr>
            <a:lvl6pPr marL="2277524" indent="0">
              <a:buNone/>
              <a:defRPr sz="1600" b="1"/>
            </a:lvl6pPr>
            <a:lvl7pPr marL="2733022" indent="0">
              <a:buNone/>
              <a:defRPr sz="1600" b="1"/>
            </a:lvl7pPr>
            <a:lvl8pPr marL="3188528" indent="0">
              <a:buNone/>
              <a:defRPr sz="1600" b="1"/>
            </a:lvl8pPr>
            <a:lvl9pPr marL="3644034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44013" y="3751280"/>
            <a:ext cx="7762876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773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09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43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39" y="684247"/>
            <a:ext cx="5889625" cy="2397125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62875" y="1479580"/>
            <a:ext cx="9244014" cy="7297739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39" y="3081351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5512" indent="0">
              <a:buNone/>
              <a:defRPr sz="1600"/>
            </a:lvl2pPr>
            <a:lvl3pPr marL="911008" indent="0">
              <a:buNone/>
              <a:defRPr sz="1200"/>
            </a:lvl3pPr>
            <a:lvl4pPr marL="1366508" indent="0">
              <a:buNone/>
              <a:defRPr sz="1200"/>
            </a:lvl4pPr>
            <a:lvl5pPr marL="1822018" indent="0">
              <a:buNone/>
              <a:defRPr sz="1200"/>
            </a:lvl5pPr>
            <a:lvl6pPr marL="2277524" indent="0">
              <a:buNone/>
              <a:defRPr sz="1200"/>
            </a:lvl6pPr>
            <a:lvl7pPr marL="2733022" indent="0">
              <a:buNone/>
              <a:defRPr sz="1200"/>
            </a:lvl7pPr>
            <a:lvl8pPr marL="3188528" indent="0">
              <a:buNone/>
              <a:defRPr sz="1200"/>
            </a:lvl8pPr>
            <a:lvl9pPr marL="3644034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515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39" y="684247"/>
            <a:ext cx="5889625" cy="2397125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62875" y="1479580"/>
            <a:ext cx="9244014" cy="7297739"/>
          </a:xfrm>
        </p:spPr>
        <p:txBody>
          <a:bodyPr/>
          <a:lstStyle>
            <a:lvl1pPr marL="0" indent="0">
              <a:buNone/>
              <a:defRPr sz="3400"/>
            </a:lvl1pPr>
            <a:lvl2pPr marL="455512" indent="0">
              <a:buNone/>
              <a:defRPr sz="3000"/>
            </a:lvl2pPr>
            <a:lvl3pPr marL="911008" indent="0">
              <a:buNone/>
              <a:defRPr sz="2400"/>
            </a:lvl3pPr>
            <a:lvl4pPr marL="1366508" indent="0">
              <a:buNone/>
              <a:defRPr sz="2000"/>
            </a:lvl4pPr>
            <a:lvl5pPr marL="1822018" indent="0">
              <a:buNone/>
              <a:defRPr sz="2000"/>
            </a:lvl5pPr>
            <a:lvl6pPr marL="2277524" indent="0">
              <a:buNone/>
              <a:defRPr sz="2000"/>
            </a:lvl6pPr>
            <a:lvl7pPr marL="2733022" indent="0">
              <a:buNone/>
              <a:defRPr sz="2000"/>
            </a:lvl7pPr>
            <a:lvl8pPr marL="3188528" indent="0">
              <a:buNone/>
              <a:defRPr sz="2000"/>
            </a:lvl8pPr>
            <a:lvl9pPr marL="3644034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39" y="3081351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5512" indent="0">
              <a:buNone/>
              <a:defRPr sz="1600"/>
            </a:lvl2pPr>
            <a:lvl3pPr marL="911008" indent="0">
              <a:buNone/>
              <a:defRPr sz="1200"/>
            </a:lvl3pPr>
            <a:lvl4pPr marL="1366508" indent="0">
              <a:buNone/>
              <a:defRPr sz="1200"/>
            </a:lvl4pPr>
            <a:lvl5pPr marL="1822018" indent="0">
              <a:buNone/>
              <a:defRPr sz="1200"/>
            </a:lvl5pPr>
            <a:lvl6pPr marL="2277524" indent="0">
              <a:buNone/>
              <a:defRPr sz="1200"/>
            </a:lvl6pPr>
            <a:lvl7pPr marL="2733022" indent="0">
              <a:buNone/>
              <a:defRPr sz="1200"/>
            </a:lvl7pPr>
            <a:lvl8pPr marL="3188528" indent="0">
              <a:buNone/>
              <a:defRPr sz="1200"/>
            </a:lvl8pPr>
            <a:lvl9pPr marL="3644034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50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D729-2CE7-4E18-B7FE-A714F9A76B9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807D-F499-4D64-BDAE-A176A297BEA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797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142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66752" y="546118"/>
            <a:ext cx="3937001" cy="870426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5752" y="546118"/>
            <a:ext cx="11658601" cy="87042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003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2826" y="1681167"/>
            <a:ext cx="13693776" cy="3575048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2826" y="5394325"/>
            <a:ext cx="13693776" cy="24796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0" indent="0" algn="ctr">
              <a:buNone/>
              <a:defRPr sz="2000"/>
            </a:lvl2pPr>
            <a:lvl3pPr marL="914079" indent="0" algn="ctr">
              <a:buNone/>
              <a:defRPr sz="1800"/>
            </a:lvl3pPr>
            <a:lvl4pPr marL="1371117" indent="0" algn="ctr">
              <a:buNone/>
              <a:defRPr sz="1600"/>
            </a:lvl4pPr>
            <a:lvl5pPr marL="1828156" indent="0" algn="ctr">
              <a:buNone/>
              <a:defRPr sz="1600"/>
            </a:lvl5pPr>
            <a:lvl6pPr marL="2285196" indent="0" algn="ctr">
              <a:buNone/>
              <a:defRPr sz="1600"/>
            </a:lvl6pPr>
            <a:lvl7pPr marL="2742235" indent="0" algn="ctr">
              <a:buNone/>
              <a:defRPr sz="1600"/>
            </a:lvl7pPr>
            <a:lvl8pPr marL="3199273" indent="0" algn="ctr">
              <a:buNone/>
              <a:defRPr sz="1600"/>
            </a:lvl8pPr>
            <a:lvl9pPr marL="3656313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4521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510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6188" y="2560640"/>
            <a:ext cx="15747999" cy="4271961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6188" y="6873877"/>
            <a:ext cx="15747999" cy="224631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132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5713" y="2733677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05913" y="2733677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503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00" y="546101"/>
            <a:ext cx="15749589" cy="198596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300" y="2517775"/>
            <a:ext cx="7724775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0" indent="0">
              <a:buNone/>
              <a:defRPr sz="2000" b="1"/>
            </a:lvl2pPr>
            <a:lvl3pPr marL="914079" indent="0">
              <a:buNone/>
              <a:defRPr sz="1800" b="1"/>
            </a:lvl3pPr>
            <a:lvl4pPr marL="1371117" indent="0">
              <a:buNone/>
              <a:defRPr sz="1600" b="1"/>
            </a:lvl4pPr>
            <a:lvl5pPr marL="1828156" indent="0">
              <a:buNone/>
              <a:defRPr sz="1600" b="1"/>
            </a:lvl5pPr>
            <a:lvl6pPr marL="2285196" indent="0">
              <a:buNone/>
              <a:defRPr sz="1600" b="1"/>
            </a:lvl6pPr>
            <a:lvl7pPr marL="2742235" indent="0">
              <a:buNone/>
              <a:defRPr sz="1600" b="1"/>
            </a:lvl7pPr>
            <a:lvl8pPr marL="3199273" indent="0">
              <a:buNone/>
              <a:defRPr sz="1600" b="1"/>
            </a:lvl8pPr>
            <a:lvl9pPr marL="365631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57300" y="3751264"/>
            <a:ext cx="7724775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44013" y="2517775"/>
            <a:ext cx="7762876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0" indent="0">
              <a:buNone/>
              <a:defRPr sz="2000" b="1"/>
            </a:lvl2pPr>
            <a:lvl3pPr marL="914079" indent="0">
              <a:buNone/>
              <a:defRPr sz="1800" b="1"/>
            </a:lvl3pPr>
            <a:lvl4pPr marL="1371117" indent="0">
              <a:buNone/>
              <a:defRPr sz="1600" b="1"/>
            </a:lvl4pPr>
            <a:lvl5pPr marL="1828156" indent="0">
              <a:buNone/>
              <a:defRPr sz="1600" b="1"/>
            </a:lvl5pPr>
            <a:lvl6pPr marL="2285196" indent="0">
              <a:buNone/>
              <a:defRPr sz="1600" b="1"/>
            </a:lvl6pPr>
            <a:lvl7pPr marL="2742235" indent="0">
              <a:buNone/>
              <a:defRPr sz="1600" b="1"/>
            </a:lvl7pPr>
            <a:lvl8pPr marL="3199273" indent="0">
              <a:buNone/>
              <a:defRPr sz="1600" b="1"/>
            </a:lvl8pPr>
            <a:lvl9pPr marL="365631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44013" y="3751264"/>
            <a:ext cx="7762876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487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546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2013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03" y="684217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62875" y="1479550"/>
            <a:ext cx="9244014" cy="7297739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03" y="3081338"/>
            <a:ext cx="5889625" cy="5708651"/>
          </a:xfrm>
        </p:spPr>
        <p:txBody>
          <a:bodyPr/>
          <a:lstStyle>
            <a:lvl1pPr marL="0" indent="0">
              <a:buNone/>
              <a:defRPr sz="1600"/>
            </a:lvl1pPr>
            <a:lvl2pPr marL="457040" indent="0">
              <a:buNone/>
              <a:defRPr sz="1400"/>
            </a:lvl2pPr>
            <a:lvl3pPr marL="914079" indent="0">
              <a:buNone/>
              <a:defRPr sz="1200"/>
            </a:lvl3pPr>
            <a:lvl4pPr marL="1371117" indent="0">
              <a:buNone/>
              <a:defRPr sz="1200"/>
            </a:lvl4pPr>
            <a:lvl5pPr marL="1828156" indent="0">
              <a:buNone/>
              <a:defRPr sz="1200"/>
            </a:lvl5pPr>
            <a:lvl6pPr marL="2285196" indent="0">
              <a:buNone/>
              <a:defRPr sz="1200"/>
            </a:lvl6pPr>
            <a:lvl7pPr marL="2742235" indent="0">
              <a:buNone/>
              <a:defRPr sz="1200"/>
            </a:lvl7pPr>
            <a:lvl8pPr marL="3199273" indent="0">
              <a:buNone/>
              <a:defRPr sz="1200"/>
            </a:lvl8pPr>
            <a:lvl9pPr marL="365631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87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716" y="684742"/>
            <a:ext cx="5889140" cy="239659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62634" y="1478871"/>
            <a:ext cx="9243834" cy="7299156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716" y="3081352"/>
            <a:ext cx="5889140" cy="5708559"/>
          </a:xfrm>
        </p:spPr>
        <p:txBody>
          <a:bodyPr/>
          <a:lstStyle>
            <a:lvl1pPr marL="0" indent="0">
              <a:buNone/>
              <a:defRPr sz="1600"/>
            </a:lvl1pPr>
            <a:lvl2pPr marL="455853" indent="0">
              <a:buNone/>
              <a:defRPr sz="1400"/>
            </a:lvl2pPr>
            <a:lvl3pPr marL="911691" indent="0">
              <a:buNone/>
              <a:defRPr sz="1200"/>
            </a:lvl3pPr>
            <a:lvl4pPr marL="1367534" indent="0">
              <a:buNone/>
              <a:defRPr sz="1200"/>
            </a:lvl4pPr>
            <a:lvl5pPr marL="1823386" indent="0">
              <a:buNone/>
              <a:defRPr sz="1200"/>
            </a:lvl5pPr>
            <a:lvl6pPr marL="2279233" indent="0">
              <a:buNone/>
              <a:defRPr sz="1200"/>
            </a:lvl6pPr>
            <a:lvl7pPr marL="2735075" indent="0">
              <a:buNone/>
              <a:defRPr sz="1200"/>
            </a:lvl7pPr>
            <a:lvl8pPr marL="3190922" indent="0">
              <a:buNone/>
              <a:defRPr sz="1200"/>
            </a:lvl8pPr>
            <a:lvl9pPr marL="3646772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D729-2CE7-4E18-B7FE-A714F9A76B9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807D-F499-4D64-BDAE-A176A297BEA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069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03" y="684217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62875" y="1479550"/>
            <a:ext cx="9244014" cy="7297739"/>
          </a:xfrm>
        </p:spPr>
        <p:txBody>
          <a:bodyPr/>
          <a:lstStyle>
            <a:lvl1pPr marL="0" indent="0">
              <a:buNone/>
              <a:defRPr sz="3200"/>
            </a:lvl1pPr>
            <a:lvl2pPr marL="457040" indent="0">
              <a:buNone/>
              <a:defRPr sz="3000"/>
            </a:lvl2pPr>
            <a:lvl3pPr marL="914079" indent="0">
              <a:buNone/>
              <a:defRPr sz="2400"/>
            </a:lvl3pPr>
            <a:lvl4pPr marL="1371117" indent="0">
              <a:buNone/>
              <a:defRPr sz="2000"/>
            </a:lvl4pPr>
            <a:lvl5pPr marL="1828156" indent="0">
              <a:buNone/>
              <a:defRPr sz="2000"/>
            </a:lvl5pPr>
            <a:lvl6pPr marL="2285196" indent="0">
              <a:buNone/>
              <a:defRPr sz="2000"/>
            </a:lvl6pPr>
            <a:lvl7pPr marL="2742235" indent="0">
              <a:buNone/>
              <a:defRPr sz="2000"/>
            </a:lvl7pPr>
            <a:lvl8pPr marL="3199273" indent="0">
              <a:buNone/>
              <a:defRPr sz="2000"/>
            </a:lvl8pPr>
            <a:lvl9pPr marL="3656313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03" y="3081338"/>
            <a:ext cx="5889625" cy="5708651"/>
          </a:xfrm>
        </p:spPr>
        <p:txBody>
          <a:bodyPr/>
          <a:lstStyle>
            <a:lvl1pPr marL="0" indent="0">
              <a:buNone/>
              <a:defRPr sz="1600"/>
            </a:lvl1pPr>
            <a:lvl2pPr marL="457040" indent="0">
              <a:buNone/>
              <a:defRPr sz="1400"/>
            </a:lvl2pPr>
            <a:lvl3pPr marL="914079" indent="0">
              <a:buNone/>
              <a:defRPr sz="1200"/>
            </a:lvl3pPr>
            <a:lvl4pPr marL="1371117" indent="0">
              <a:buNone/>
              <a:defRPr sz="1200"/>
            </a:lvl4pPr>
            <a:lvl5pPr marL="1828156" indent="0">
              <a:buNone/>
              <a:defRPr sz="1200"/>
            </a:lvl5pPr>
            <a:lvl6pPr marL="2285196" indent="0">
              <a:buNone/>
              <a:defRPr sz="1200"/>
            </a:lvl6pPr>
            <a:lvl7pPr marL="2742235" indent="0">
              <a:buNone/>
              <a:defRPr sz="1200"/>
            </a:lvl7pPr>
            <a:lvl8pPr marL="3199273" indent="0">
              <a:buNone/>
              <a:defRPr sz="1200"/>
            </a:lvl8pPr>
            <a:lvl9pPr marL="365631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765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966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66716" y="546102"/>
            <a:ext cx="3937001" cy="870426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5716" y="546102"/>
            <a:ext cx="11658601" cy="87042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514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2828" y="1681183"/>
            <a:ext cx="13693776" cy="3575048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2828" y="5394325"/>
            <a:ext cx="13693776" cy="24796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185" indent="0" algn="ctr">
              <a:buNone/>
              <a:defRPr sz="2000"/>
            </a:lvl2pPr>
            <a:lvl3pPr marL="912362" indent="0" algn="ctr">
              <a:buNone/>
              <a:defRPr sz="1800"/>
            </a:lvl3pPr>
            <a:lvl4pPr marL="1368537" indent="0" algn="ctr">
              <a:buNone/>
              <a:defRPr sz="1600"/>
            </a:lvl4pPr>
            <a:lvl5pPr marL="1824722" indent="0" algn="ctr">
              <a:buNone/>
              <a:defRPr sz="1600"/>
            </a:lvl5pPr>
            <a:lvl6pPr marL="2280905" indent="0" algn="ctr">
              <a:buNone/>
              <a:defRPr sz="1600"/>
            </a:lvl6pPr>
            <a:lvl7pPr marL="2737084" indent="0" algn="ctr">
              <a:buNone/>
              <a:defRPr sz="1600"/>
            </a:lvl7pPr>
            <a:lvl8pPr marL="3193261" indent="0" algn="ctr">
              <a:buNone/>
              <a:defRPr sz="1600"/>
            </a:lvl8pPr>
            <a:lvl9pPr marL="3649446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856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54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6188" y="2560640"/>
            <a:ext cx="15747999" cy="4271961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6188" y="6873895"/>
            <a:ext cx="15747999" cy="224631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1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3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5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9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0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2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332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5715" y="2733685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05913" y="2733685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636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00" y="546125"/>
            <a:ext cx="15749589" cy="198596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308" y="2517775"/>
            <a:ext cx="7724775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85" indent="0">
              <a:buNone/>
              <a:defRPr sz="2000" b="1"/>
            </a:lvl2pPr>
            <a:lvl3pPr marL="912362" indent="0">
              <a:buNone/>
              <a:defRPr sz="1800" b="1"/>
            </a:lvl3pPr>
            <a:lvl4pPr marL="1368537" indent="0">
              <a:buNone/>
              <a:defRPr sz="1600" b="1"/>
            </a:lvl4pPr>
            <a:lvl5pPr marL="1824722" indent="0">
              <a:buNone/>
              <a:defRPr sz="1600" b="1"/>
            </a:lvl5pPr>
            <a:lvl6pPr marL="2280905" indent="0">
              <a:buNone/>
              <a:defRPr sz="1600" b="1"/>
            </a:lvl6pPr>
            <a:lvl7pPr marL="2737084" indent="0">
              <a:buNone/>
              <a:defRPr sz="1600" b="1"/>
            </a:lvl7pPr>
            <a:lvl8pPr marL="3193261" indent="0">
              <a:buNone/>
              <a:defRPr sz="1600" b="1"/>
            </a:lvl8pPr>
            <a:lvl9pPr marL="3649446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57308" y="3751272"/>
            <a:ext cx="7724775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44012" y="2517775"/>
            <a:ext cx="7762878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85" indent="0">
              <a:buNone/>
              <a:defRPr sz="2000" b="1"/>
            </a:lvl2pPr>
            <a:lvl3pPr marL="912362" indent="0">
              <a:buNone/>
              <a:defRPr sz="1800" b="1"/>
            </a:lvl3pPr>
            <a:lvl4pPr marL="1368537" indent="0">
              <a:buNone/>
              <a:defRPr sz="1600" b="1"/>
            </a:lvl4pPr>
            <a:lvl5pPr marL="1824722" indent="0">
              <a:buNone/>
              <a:defRPr sz="1600" b="1"/>
            </a:lvl5pPr>
            <a:lvl6pPr marL="2280905" indent="0">
              <a:buNone/>
              <a:defRPr sz="1600" b="1"/>
            </a:lvl6pPr>
            <a:lvl7pPr marL="2737084" indent="0">
              <a:buNone/>
              <a:defRPr sz="1600" b="1"/>
            </a:lvl7pPr>
            <a:lvl8pPr marL="3193261" indent="0">
              <a:buNone/>
              <a:defRPr sz="1600" b="1"/>
            </a:lvl8pPr>
            <a:lvl9pPr marL="3649446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44012" y="3751272"/>
            <a:ext cx="7762878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043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156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157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716" y="684742"/>
            <a:ext cx="5889140" cy="239659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62634" y="1478871"/>
            <a:ext cx="9243834" cy="7299156"/>
          </a:xfrm>
        </p:spPr>
        <p:txBody>
          <a:bodyPr/>
          <a:lstStyle>
            <a:lvl1pPr marL="0" indent="0">
              <a:buNone/>
              <a:defRPr sz="3200"/>
            </a:lvl1pPr>
            <a:lvl2pPr marL="455853" indent="0">
              <a:buNone/>
              <a:defRPr sz="3000"/>
            </a:lvl2pPr>
            <a:lvl3pPr marL="911691" indent="0">
              <a:buNone/>
              <a:defRPr sz="2400"/>
            </a:lvl3pPr>
            <a:lvl4pPr marL="1367534" indent="0">
              <a:buNone/>
              <a:defRPr sz="2000"/>
            </a:lvl4pPr>
            <a:lvl5pPr marL="1823386" indent="0">
              <a:buNone/>
              <a:defRPr sz="2000"/>
            </a:lvl5pPr>
            <a:lvl6pPr marL="2279233" indent="0">
              <a:buNone/>
              <a:defRPr sz="2000"/>
            </a:lvl6pPr>
            <a:lvl7pPr marL="2735075" indent="0">
              <a:buNone/>
              <a:defRPr sz="2000"/>
            </a:lvl7pPr>
            <a:lvl8pPr marL="3190922" indent="0">
              <a:buNone/>
              <a:defRPr sz="2000"/>
            </a:lvl8pPr>
            <a:lvl9pPr marL="3646772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716" y="3081352"/>
            <a:ext cx="5889140" cy="5708559"/>
          </a:xfrm>
        </p:spPr>
        <p:txBody>
          <a:bodyPr/>
          <a:lstStyle>
            <a:lvl1pPr marL="0" indent="0">
              <a:buNone/>
              <a:defRPr sz="1600"/>
            </a:lvl1pPr>
            <a:lvl2pPr marL="455853" indent="0">
              <a:buNone/>
              <a:defRPr sz="1400"/>
            </a:lvl2pPr>
            <a:lvl3pPr marL="911691" indent="0">
              <a:buNone/>
              <a:defRPr sz="1200"/>
            </a:lvl3pPr>
            <a:lvl4pPr marL="1367534" indent="0">
              <a:buNone/>
              <a:defRPr sz="1200"/>
            </a:lvl4pPr>
            <a:lvl5pPr marL="1823386" indent="0">
              <a:buNone/>
              <a:defRPr sz="1200"/>
            </a:lvl5pPr>
            <a:lvl6pPr marL="2279233" indent="0">
              <a:buNone/>
              <a:defRPr sz="1200"/>
            </a:lvl6pPr>
            <a:lvl7pPr marL="2735075" indent="0">
              <a:buNone/>
              <a:defRPr sz="1200"/>
            </a:lvl7pPr>
            <a:lvl8pPr marL="3190922" indent="0">
              <a:buNone/>
              <a:defRPr sz="1200"/>
            </a:lvl8pPr>
            <a:lvl9pPr marL="3646772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D729-2CE7-4E18-B7FE-A714F9A76B9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A807D-F499-4D64-BDAE-A176A297BEA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150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27" y="684241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62875" y="1479574"/>
            <a:ext cx="9244014" cy="7297739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27" y="3081351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6185" indent="0">
              <a:buNone/>
              <a:defRPr sz="1400"/>
            </a:lvl2pPr>
            <a:lvl3pPr marL="912362" indent="0">
              <a:buNone/>
              <a:defRPr sz="1200"/>
            </a:lvl3pPr>
            <a:lvl4pPr marL="1368537" indent="0">
              <a:buNone/>
              <a:defRPr sz="1200"/>
            </a:lvl4pPr>
            <a:lvl5pPr marL="1824722" indent="0">
              <a:buNone/>
              <a:defRPr sz="1200"/>
            </a:lvl5pPr>
            <a:lvl6pPr marL="2280905" indent="0">
              <a:buNone/>
              <a:defRPr sz="1200"/>
            </a:lvl6pPr>
            <a:lvl7pPr marL="2737084" indent="0">
              <a:buNone/>
              <a:defRPr sz="1200"/>
            </a:lvl7pPr>
            <a:lvl8pPr marL="3193261" indent="0">
              <a:buNone/>
              <a:defRPr sz="1200"/>
            </a:lvl8pPr>
            <a:lvl9pPr marL="3649446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213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27" y="684241"/>
            <a:ext cx="5889625" cy="2397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62875" y="1479574"/>
            <a:ext cx="9244014" cy="7297739"/>
          </a:xfrm>
        </p:spPr>
        <p:txBody>
          <a:bodyPr/>
          <a:lstStyle>
            <a:lvl1pPr marL="0" indent="0">
              <a:buNone/>
              <a:defRPr sz="3200"/>
            </a:lvl1pPr>
            <a:lvl2pPr marL="456185" indent="0">
              <a:buNone/>
              <a:defRPr sz="3000"/>
            </a:lvl2pPr>
            <a:lvl3pPr marL="912362" indent="0">
              <a:buNone/>
              <a:defRPr sz="2400"/>
            </a:lvl3pPr>
            <a:lvl4pPr marL="1368537" indent="0">
              <a:buNone/>
              <a:defRPr sz="2000"/>
            </a:lvl4pPr>
            <a:lvl5pPr marL="1824722" indent="0">
              <a:buNone/>
              <a:defRPr sz="2000"/>
            </a:lvl5pPr>
            <a:lvl6pPr marL="2280905" indent="0">
              <a:buNone/>
              <a:defRPr sz="2000"/>
            </a:lvl6pPr>
            <a:lvl7pPr marL="2737084" indent="0">
              <a:buNone/>
              <a:defRPr sz="2000"/>
            </a:lvl7pPr>
            <a:lvl8pPr marL="3193261" indent="0">
              <a:buNone/>
              <a:defRPr sz="2000"/>
            </a:lvl8pPr>
            <a:lvl9pPr marL="3649446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7327" y="3081351"/>
            <a:ext cx="5889625" cy="5708653"/>
          </a:xfrm>
        </p:spPr>
        <p:txBody>
          <a:bodyPr/>
          <a:lstStyle>
            <a:lvl1pPr marL="0" indent="0">
              <a:buNone/>
              <a:defRPr sz="1600"/>
            </a:lvl1pPr>
            <a:lvl2pPr marL="456185" indent="0">
              <a:buNone/>
              <a:defRPr sz="1400"/>
            </a:lvl2pPr>
            <a:lvl3pPr marL="912362" indent="0">
              <a:buNone/>
              <a:defRPr sz="1200"/>
            </a:lvl3pPr>
            <a:lvl4pPr marL="1368537" indent="0">
              <a:buNone/>
              <a:defRPr sz="1200"/>
            </a:lvl4pPr>
            <a:lvl5pPr marL="1824722" indent="0">
              <a:buNone/>
              <a:defRPr sz="1200"/>
            </a:lvl5pPr>
            <a:lvl6pPr marL="2280905" indent="0">
              <a:buNone/>
              <a:defRPr sz="1200"/>
            </a:lvl6pPr>
            <a:lvl7pPr marL="2737084" indent="0">
              <a:buNone/>
              <a:defRPr sz="1200"/>
            </a:lvl7pPr>
            <a:lvl8pPr marL="3193261" indent="0">
              <a:buNone/>
              <a:defRPr sz="1200"/>
            </a:lvl8pPr>
            <a:lvl9pPr marL="3649446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356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7335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66738" y="546110"/>
            <a:ext cx="3937001" cy="870426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5732" y="546110"/>
            <a:ext cx="11658601" cy="87042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895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2826" y="1681185"/>
            <a:ext cx="13693776" cy="3575048"/>
          </a:xfrm>
        </p:spPr>
        <p:txBody>
          <a:bodyPr anchor="b"/>
          <a:lstStyle>
            <a:lvl1pPr algn="ctr"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2826" y="5394325"/>
            <a:ext cx="13693776" cy="24796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602" indent="0" algn="ctr">
              <a:buNone/>
              <a:defRPr sz="2000"/>
            </a:lvl2pPr>
            <a:lvl3pPr marL="911186" indent="0" algn="ctr">
              <a:buNone/>
              <a:defRPr sz="1800"/>
            </a:lvl3pPr>
            <a:lvl4pPr marL="1366776" indent="0" algn="ctr">
              <a:buNone/>
              <a:defRPr sz="1600"/>
            </a:lvl4pPr>
            <a:lvl5pPr marL="1822374" indent="0" algn="ctr">
              <a:buNone/>
              <a:defRPr sz="1600"/>
            </a:lvl5pPr>
            <a:lvl6pPr marL="2277969" indent="0" algn="ctr">
              <a:buNone/>
              <a:defRPr sz="1600"/>
            </a:lvl6pPr>
            <a:lvl7pPr marL="2733559" indent="0" algn="ctr">
              <a:buNone/>
              <a:defRPr sz="1600"/>
            </a:lvl7pPr>
            <a:lvl8pPr marL="3189155" indent="0" algn="ctr">
              <a:buNone/>
              <a:defRPr sz="1600"/>
            </a:lvl8pPr>
            <a:lvl9pPr marL="3644751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091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317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6188" y="2560640"/>
            <a:ext cx="15747999" cy="4271961"/>
          </a:xfrm>
        </p:spPr>
        <p:txBody>
          <a:bodyPr anchor="b"/>
          <a:lstStyle>
            <a:lvl1pPr>
              <a:defRPr sz="6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6188" y="6873895"/>
            <a:ext cx="15747999" cy="224631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6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1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67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3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7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35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9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47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593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5713" y="2733691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05913" y="2733691"/>
            <a:ext cx="7797801" cy="65166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0484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7300" y="546131"/>
            <a:ext cx="15749589" cy="198596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300" y="2517775"/>
            <a:ext cx="7724775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02" indent="0">
              <a:buNone/>
              <a:defRPr sz="2000" b="1"/>
            </a:lvl2pPr>
            <a:lvl3pPr marL="911186" indent="0">
              <a:buNone/>
              <a:defRPr sz="1800" b="1"/>
            </a:lvl3pPr>
            <a:lvl4pPr marL="1366776" indent="0">
              <a:buNone/>
              <a:defRPr sz="1600" b="1"/>
            </a:lvl4pPr>
            <a:lvl5pPr marL="1822374" indent="0">
              <a:buNone/>
              <a:defRPr sz="1600" b="1"/>
            </a:lvl5pPr>
            <a:lvl6pPr marL="2277969" indent="0">
              <a:buNone/>
              <a:defRPr sz="1600" b="1"/>
            </a:lvl6pPr>
            <a:lvl7pPr marL="2733559" indent="0">
              <a:buNone/>
              <a:defRPr sz="1600" b="1"/>
            </a:lvl7pPr>
            <a:lvl8pPr marL="3189155" indent="0">
              <a:buNone/>
              <a:defRPr sz="1600" b="1"/>
            </a:lvl8pPr>
            <a:lvl9pPr marL="36447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57300" y="3751278"/>
            <a:ext cx="7724775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44013" y="2517775"/>
            <a:ext cx="7762876" cy="1233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02" indent="0">
              <a:buNone/>
              <a:defRPr sz="2000" b="1"/>
            </a:lvl2pPr>
            <a:lvl3pPr marL="911186" indent="0">
              <a:buNone/>
              <a:defRPr sz="1800" b="1"/>
            </a:lvl3pPr>
            <a:lvl4pPr marL="1366776" indent="0">
              <a:buNone/>
              <a:defRPr sz="1600" b="1"/>
            </a:lvl4pPr>
            <a:lvl5pPr marL="1822374" indent="0">
              <a:buNone/>
              <a:defRPr sz="1600" b="1"/>
            </a:lvl5pPr>
            <a:lvl6pPr marL="2277969" indent="0">
              <a:buNone/>
              <a:defRPr sz="1600" b="1"/>
            </a:lvl6pPr>
            <a:lvl7pPr marL="2733559" indent="0">
              <a:buNone/>
              <a:defRPr sz="1600" b="1"/>
            </a:lvl7pPr>
            <a:lvl8pPr marL="3189155" indent="0">
              <a:buNone/>
              <a:defRPr sz="1600" b="1"/>
            </a:lvl8pPr>
            <a:lvl9pPr marL="36447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44013" y="3751278"/>
            <a:ext cx="7762876" cy="551815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90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36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theme" Target="../theme/theme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5336" y="546843"/>
            <a:ext cx="15748754" cy="1985276"/>
          </a:xfrm>
          <a:prstGeom prst="rect">
            <a:avLst/>
          </a:prstGeom>
        </p:spPr>
        <p:txBody>
          <a:bodyPr vert="horz" lIns="91170" tIns="45579" rIns="91170" bIns="45579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5336" y="2734237"/>
            <a:ext cx="15748754" cy="6516933"/>
          </a:xfrm>
          <a:prstGeom prst="rect">
            <a:avLst/>
          </a:prstGeom>
        </p:spPr>
        <p:txBody>
          <a:bodyPr vert="horz" lIns="91170" tIns="45579" rIns="91170" bIns="45579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5335" y="9519814"/>
            <a:ext cx="4108371" cy="546843"/>
          </a:xfrm>
          <a:prstGeom prst="rect">
            <a:avLst/>
          </a:prstGeom>
        </p:spPr>
        <p:txBody>
          <a:bodyPr vert="horz" lIns="91170" tIns="45579" rIns="91170" bIns="4557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6D729-2CE7-4E18-B7FE-A714F9A76B9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48435" y="9519814"/>
            <a:ext cx="6162556" cy="546843"/>
          </a:xfrm>
          <a:prstGeom prst="rect">
            <a:avLst/>
          </a:prstGeom>
        </p:spPr>
        <p:txBody>
          <a:bodyPr vert="horz" lIns="91170" tIns="45579" rIns="91170" bIns="4557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895719" y="9519814"/>
            <a:ext cx="4108371" cy="546843"/>
          </a:xfrm>
          <a:prstGeom prst="rect">
            <a:avLst/>
          </a:prstGeom>
        </p:spPr>
        <p:txBody>
          <a:bodyPr vert="horz" lIns="91170" tIns="45579" rIns="91170" bIns="4557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A807D-F499-4D64-BDAE-A176A297BEA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" y="-5789"/>
            <a:ext cx="18269743" cy="1027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00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911691" rtl="0" eaLnBrk="1" latinLnBrk="1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27" indent="-227927" algn="l" defTabSz="911691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70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612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463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311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156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996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849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691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53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91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34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386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33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075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922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772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5713" y="546127"/>
            <a:ext cx="15747999" cy="1985965"/>
          </a:xfrm>
          <a:prstGeom prst="rect">
            <a:avLst/>
          </a:prstGeom>
        </p:spPr>
        <p:txBody>
          <a:bodyPr vert="horz" lIns="91230" tIns="45603" rIns="91230" bIns="45603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5713" y="2733690"/>
            <a:ext cx="15747999" cy="6516686"/>
          </a:xfrm>
          <a:prstGeom prst="rect">
            <a:avLst/>
          </a:prstGeom>
        </p:spPr>
        <p:txBody>
          <a:bodyPr vert="horz" lIns="91230" tIns="45603" rIns="91230" bIns="4560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5713" y="9520250"/>
            <a:ext cx="4108451" cy="546100"/>
          </a:xfrm>
          <a:prstGeom prst="rect">
            <a:avLst/>
          </a:prstGeom>
        </p:spPr>
        <p:txBody>
          <a:bodyPr vert="horz" lIns="91230" tIns="45603" rIns="91230" bIns="45603" rtlCol="0" anchor="ctr"/>
          <a:lstStyle>
            <a:lvl1pPr algn="l" defTabSz="1366177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48375" y="9520250"/>
            <a:ext cx="6162676" cy="546100"/>
          </a:xfrm>
          <a:prstGeom prst="rect">
            <a:avLst/>
          </a:prstGeom>
        </p:spPr>
        <p:txBody>
          <a:bodyPr vert="horz" lIns="91230" tIns="45603" rIns="91230" bIns="45603" rtlCol="0" anchor="ctr"/>
          <a:lstStyle>
            <a:lvl1pPr algn="ctr" defTabSz="1366177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895265" y="9520250"/>
            <a:ext cx="4108451" cy="546100"/>
          </a:xfrm>
          <a:prstGeom prst="rect">
            <a:avLst/>
          </a:prstGeom>
        </p:spPr>
        <p:txBody>
          <a:bodyPr vert="horz" lIns="91230" tIns="45603" rIns="91230" bIns="45603" rtlCol="0" anchor="ctr"/>
          <a:lstStyle>
            <a:lvl1pPr algn="r" defTabSz="1366177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6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2246" rtl="0" eaLnBrk="1" latinLnBrk="1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63" indent="-228063" algn="l" defTabSz="9122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86" indent="-228063" algn="l" defTabSz="91224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301" indent="-228063" algn="l" defTabSz="91224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426" indent="-228063" algn="l" defTabSz="91224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553" indent="-228063" algn="l" defTabSz="91224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672" indent="-228063" algn="l" defTabSz="91224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789" indent="-228063" algn="l" defTabSz="91224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916" indent="-228063" algn="l" defTabSz="91224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037" indent="-228063" algn="l" defTabSz="91224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22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27" algn="l" defTabSz="9122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46" algn="l" defTabSz="9122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63" algn="l" defTabSz="9122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486" algn="l" defTabSz="9122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611" algn="l" defTabSz="9122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732" algn="l" defTabSz="9122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849" algn="l" defTabSz="9122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976" algn="l" defTabSz="91224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5713" y="546131"/>
            <a:ext cx="15747999" cy="1985965"/>
          </a:xfrm>
          <a:prstGeom prst="rect">
            <a:avLst/>
          </a:prstGeom>
        </p:spPr>
        <p:txBody>
          <a:bodyPr vert="horz" lIns="91116" tIns="45551" rIns="91116" bIns="45551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5713" y="2733691"/>
            <a:ext cx="15747999" cy="6516688"/>
          </a:xfrm>
          <a:prstGeom prst="rect">
            <a:avLst/>
          </a:prstGeom>
        </p:spPr>
        <p:txBody>
          <a:bodyPr vert="horz" lIns="91116" tIns="45551" rIns="91116" bIns="4555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5715" y="9520254"/>
            <a:ext cx="4108451" cy="546100"/>
          </a:xfrm>
          <a:prstGeom prst="rect">
            <a:avLst/>
          </a:prstGeom>
        </p:spPr>
        <p:txBody>
          <a:bodyPr vert="horz" lIns="91116" tIns="45551" rIns="91116" bIns="45551" rtlCol="0" anchor="ctr"/>
          <a:lstStyle>
            <a:lvl1pPr algn="l" defTabSz="1364523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48375" y="9520254"/>
            <a:ext cx="6162676" cy="546100"/>
          </a:xfrm>
          <a:prstGeom prst="rect">
            <a:avLst/>
          </a:prstGeom>
        </p:spPr>
        <p:txBody>
          <a:bodyPr vert="horz" lIns="91116" tIns="45551" rIns="91116" bIns="45551" rtlCol="0" anchor="ctr"/>
          <a:lstStyle>
            <a:lvl1pPr algn="ctr" defTabSz="1364523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895265" y="9520254"/>
            <a:ext cx="4108451" cy="546100"/>
          </a:xfrm>
          <a:prstGeom prst="rect">
            <a:avLst/>
          </a:prstGeom>
        </p:spPr>
        <p:txBody>
          <a:bodyPr vert="horz" lIns="91116" tIns="45551" rIns="91116" bIns="45551" rtlCol="0" anchor="ctr"/>
          <a:lstStyle>
            <a:lvl1pPr algn="r" defTabSz="1364523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0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l" defTabSz="911144" rtl="0" eaLnBrk="1" latinLnBrk="1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791" indent="-227791" algn="l" defTabSz="911144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3359" indent="-227791" algn="l" defTabSz="911144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927" indent="-227791" algn="l" defTabSz="911144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505" indent="-227791" algn="l" defTabSz="911144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077" indent="-227791" algn="l" defTabSz="911144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651" indent="-227791" algn="l" defTabSz="911144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218" indent="-227791" algn="l" defTabSz="911144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6796" indent="-227791" algn="l" defTabSz="911144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2364" indent="-227791" algn="l" defTabSz="911144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114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80" algn="l" defTabSz="91114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44" algn="l" defTabSz="91114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712" algn="l" defTabSz="91114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90" algn="l" defTabSz="91114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866" algn="l" defTabSz="91114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433" algn="l" defTabSz="91114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007" algn="l" defTabSz="91114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583" algn="l" defTabSz="91114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5713" y="546125"/>
            <a:ext cx="15747999" cy="1985965"/>
          </a:xfrm>
          <a:prstGeom prst="rect">
            <a:avLst/>
          </a:prstGeom>
        </p:spPr>
        <p:txBody>
          <a:bodyPr vert="horz" lIns="91240" tIns="45611" rIns="91240" bIns="45611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5713" y="2733685"/>
            <a:ext cx="15747999" cy="6516688"/>
          </a:xfrm>
          <a:prstGeom prst="rect">
            <a:avLst/>
          </a:prstGeom>
        </p:spPr>
        <p:txBody>
          <a:bodyPr vert="horz" lIns="91240" tIns="45611" rIns="91240" bIns="4561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5713" y="9520248"/>
            <a:ext cx="4108451" cy="546100"/>
          </a:xfrm>
          <a:prstGeom prst="rect">
            <a:avLst/>
          </a:prstGeom>
        </p:spPr>
        <p:txBody>
          <a:bodyPr vert="horz" lIns="91240" tIns="45611" rIns="91240" bIns="456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48375" y="9520248"/>
            <a:ext cx="6162676" cy="546100"/>
          </a:xfrm>
          <a:prstGeom prst="rect">
            <a:avLst/>
          </a:prstGeom>
        </p:spPr>
        <p:txBody>
          <a:bodyPr vert="horz" lIns="91240" tIns="45611" rIns="91240" bIns="456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895265" y="9520248"/>
            <a:ext cx="4108451" cy="546100"/>
          </a:xfrm>
          <a:prstGeom prst="rect">
            <a:avLst/>
          </a:prstGeom>
        </p:spPr>
        <p:txBody>
          <a:bodyPr vert="horz" lIns="91240" tIns="45611" rIns="91240" bIns="456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4613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xStyles>
    <p:titleStyle>
      <a:lvl1pPr algn="l" defTabSz="912362" rtl="0" eaLnBrk="1" latinLnBrk="1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92" indent="-228092" algn="l" defTabSz="912362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73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46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29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816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993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170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351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534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85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62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37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22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05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084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261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446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5728" y="546101"/>
            <a:ext cx="15747997" cy="1985965"/>
          </a:xfrm>
          <a:prstGeom prst="rect">
            <a:avLst/>
          </a:prstGeom>
        </p:spPr>
        <p:txBody>
          <a:bodyPr vert="horz" lIns="91306" tIns="45653" rIns="91306" bIns="45653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5728" y="2733687"/>
            <a:ext cx="15747997" cy="6516688"/>
          </a:xfrm>
          <a:prstGeom prst="rect">
            <a:avLst/>
          </a:prstGeom>
        </p:spPr>
        <p:txBody>
          <a:bodyPr vert="horz" lIns="91306" tIns="45653" rIns="91306" bIns="4565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5712" y="9520250"/>
            <a:ext cx="4108452" cy="546100"/>
          </a:xfrm>
          <a:prstGeom prst="rect">
            <a:avLst/>
          </a:prstGeom>
        </p:spPr>
        <p:txBody>
          <a:bodyPr vert="horz" lIns="91306" tIns="45653" rIns="91306" bIns="45653" rtlCol="0" anchor="ctr"/>
          <a:lstStyle>
            <a:lvl1pPr algn="l" defTabSz="1367429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48375" y="9520250"/>
            <a:ext cx="6162676" cy="546100"/>
          </a:xfrm>
          <a:prstGeom prst="rect">
            <a:avLst/>
          </a:prstGeom>
        </p:spPr>
        <p:txBody>
          <a:bodyPr vert="horz" lIns="91306" tIns="45653" rIns="91306" bIns="45653" rtlCol="0" anchor="ctr"/>
          <a:lstStyle>
            <a:lvl1pPr algn="ctr" defTabSz="1367429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895277" y="9520250"/>
            <a:ext cx="4108452" cy="546100"/>
          </a:xfrm>
          <a:prstGeom prst="rect">
            <a:avLst/>
          </a:prstGeom>
        </p:spPr>
        <p:txBody>
          <a:bodyPr vert="horz" lIns="91306" tIns="45653" rIns="91306" bIns="45653" rtlCol="0" anchor="ctr"/>
          <a:lstStyle>
            <a:lvl1pPr algn="r" defTabSz="1367429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2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xStyles>
    <p:titleStyle>
      <a:lvl1pPr algn="l" defTabSz="913081" rtl="0" eaLnBrk="1" latinLnBrk="1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74" indent="-228274" algn="l" defTabSz="913081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13" indent="-228274" algn="l" defTabSz="91308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49" indent="-228274" algn="l" defTabSz="91308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95" indent="-228274" algn="l" defTabSz="91308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38" indent="-228274" algn="l" defTabSz="91308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76" indent="-228274" algn="l" defTabSz="91308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14" indent="-228274" algn="l" defTabSz="91308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053" indent="-228274" algn="l" defTabSz="91308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599" indent="-228274" algn="l" defTabSz="91308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08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40" algn="l" defTabSz="91308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81" algn="l" defTabSz="91308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23" algn="l" defTabSz="91308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63" algn="l" defTabSz="91308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04" algn="l" defTabSz="91308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48" algn="l" defTabSz="91308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87" algn="l" defTabSz="91308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325" algn="l" defTabSz="913081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5728" y="546135"/>
            <a:ext cx="15747997" cy="1985965"/>
          </a:xfrm>
          <a:prstGeom prst="rect">
            <a:avLst/>
          </a:prstGeom>
        </p:spPr>
        <p:txBody>
          <a:bodyPr vert="horz" lIns="91142" tIns="45559" rIns="91142" bIns="45559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5728" y="2733695"/>
            <a:ext cx="15747997" cy="6516688"/>
          </a:xfrm>
          <a:prstGeom prst="rect">
            <a:avLst/>
          </a:prstGeom>
        </p:spPr>
        <p:txBody>
          <a:bodyPr vert="horz" lIns="91142" tIns="45559" rIns="91142" bIns="45559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5712" y="9520258"/>
            <a:ext cx="4108452" cy="546100"/>
          </a:xfrm>
          <a:prstGeom prst="rect">
            <a:avLst/>
          </a:prstGeom>
        </p:spPr>
        <p:txBody>
          <a:bodyPr vert="horz" lIns="91142" tIns="45559" rIns="91142" bIns="45559" rtlCol="0" anchor="ctr"/>
          <a:lstStyle>
            <a:lvl1pPr algn="l" defTabSz="1364859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48375" y="9520258"/>
            <a:ext cx="6162676" cy="546100"/>
          </a:xfrm>
          <a:prstGeom prst="rect">
            <a:avLst/>
          </a:prstGeom>
        </p:spPr>
        <p:txBody>
          <a:bodyPr vert="horz" lIns="91142" tIns="45559" rIns="91142" bIns="45559" rtlCol="0" anchor="ctr"/>
          <a:lstStyle>
            <a:lvl1pPr algn="ctr" defTabSz="1364859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895277" y="9520258"/>
            <a:ext cx="4108452" cy="546100"/>
          </a:xfrm>
          <a:prstGeom prst="rect">
            <a:avLst/>
          </a:prstGeom>
        </p:spPr>
        <p:txBody>
          <a:bodyPr vert="horz" lIns="91142" tIns="45559" rIns="91142" bIns="45559" rtlCol="0" anchor="ctr"/>
          <a:lstStyle>
            <a:lvl1pPr algn="r" defTabSz="1364859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1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p:txStyles>
    <p:titleStyle>
      <a:lvl1pPr algn="l" defTabSz="911367" rtl="0" eaLnBrk="1" latinLnBrk="1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45" indent="-227845" algn="l" defTabSz="91136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3525" indent="-227845" algn="l" defTabSz="911367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204" indent="-227845" algn="l" defTabSz="911367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888" indent="-227845" algn="l" defTabSz="911367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580" indent="-227845" algn="l" defTabSz="911367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254" indent="-227845" algn="l" defTabSz="911367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935" indent="-227845" algn="l" defTabSz="911367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623" indent="-227845" algn="l" defTabSz="911367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307" indent="-227845" algn="l" defTabSz="911367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1367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90" algn="l" defTabSz="911367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67" algn="l" defTabSz="911367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043" algn="l" defTabSz="911367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735" algn="l" defTabSz="911367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419" algn="l" defTabSz="911367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098" algn="l" defTabSz="911367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780" algn="l" defTabSz="911367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470" algn="l" defTabSz="911367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5728" y="546137"/>
            <a:ext cx="15747997" cy="1985965"/>
          </a:xfrm>
          <a:prstGeom prst="rect">
            <a:avLst/>
          </a:prstGeom>
        </p:spPr>
        <p:txBody>
          <a:bodyPr vert="horz" lIns="91128" tIns="45553" rIns="91128" bIns="45553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5728" y="2733690"/>
            <a:ext cx="15747997" cy="6516686"/>
          </a:xfrm>
          <a:prstGeom prst="rect">
            <a:avLst/>
          </a:prstGeom>
        </p:spPr>
        <p:txBody>
          <a:bodyPr vert="horz" lIns="91128" tIns="45553" rIns="91128" bIns="4555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5712" y="9520260"/>
            <a:ext cx="4108452" cy="546100"/>
          </a:xfrm>
          <a:prstGeom prst="rect">
            <a:avLst/>
          </a:prstGeom>
        </p:spPr>
        <p:txBody>
          <a:bodyPr vert="horz" lIns="91128" tIns="45553" rIns="91128" bIns="45553" rtlCol="0" anchor="ctr"/>
          <a:lstStyle>
            <a:lvl1pPr algn="l" defTabSz="1364685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48375" y="9520260"/>
            <a:ext cx="6162676" cy="546100"/>
          </a:xfrm>
          <a:prstGeom prst="rect">
            <a:avLst/>
          </a:prstGeom>
        </p:spPr>
        <p:txBody>
          <a:bodyPr vert="horz" lIns="91128" tIns="45553" rIns="91128" bIns="45553" rtlCol="0" anchor="ctr"/>
          <a:lstStyle>
            <a:lvl1pPr algn="ctr" defTabSz="1364685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895277" y="9520260"/>
            <a:ext cx="4108452" cy="546100"/>
          </a:xfrm>
          <a:prstGeom prst="rect">
            <a:avLst/>
          </a:prstGeom>
        </p:spPr>
        <p:txBody>
          <a:bodyPr vert="horz" lIns="91128" tIns="45553" rIns="91128" bIns="45553" rtlCol="0" anchor="ctr"/>
          <a:lstStyle>
            <a:lvl1pPr algn="r" defTabSz="1364685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4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p:txStyles>
    <p:titleStyle>
      <a:lvl1pPr algn="l" defTabSz="911252" rtl="0" eaLnBrk="1" latinLnBrk="1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15" indent="-227815" algn="l" defTabSz="911252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3443" indent="-227815" algn="l" defTabSz="91125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059" indent="-227815" algn="l" defTabSz="91125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686" indent="-227815" algn="l" defTabSz="91125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318" indent="-227815" algn="l" defTabSz="91125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938" indent="-227815" algn="l" defTabSz="91125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554" indent="-227815" algn="l" defTabSz="91125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188" indent="-227815" algn="l" defTabSz="91125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2814" indent="-227815" algn="l" defTabSz="91125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125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34" algn="l" defTabSz="91125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252" algn="l" defTabSz="91125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870" algn="l" defTabSz="91125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499" algn="l" defTabSz="91125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129" algn="l" defTabSz="91125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747" algn="l" defTabSz="91125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371" algn="l" defTabSz="91125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001" algn="l" defTabSz="91125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5713" y="546125"/>
            <a:ext cx="15747999" cy="1985965"/>
          </a:xfrm>
          <a:prstGeom prst="rect">
            <a:avLst/>
          </a:prstGeom>
        </p:spPr>
        <p:txBody>
          <a:bodyPr vert="horz" lIns="91240" tIns="45611" rIns="91240" bIns="45611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5713" y="2733685"/>
            <a:ext cx="15747999" cy="6516688"/>
          </a:xfrm>
          <a:prstGeom prst="rect">
            <a:avLst/>
          </a:prstGeom>
        </p:spPr>
        <p:txBody>
          <a:bodyPr vert="horz" lIns="91240" tIns="45611" rIns="91240" bIns="4561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5713" y="9520248"/>
            <a:ext cx="4108451" cy="546100"/>
          </a:xfrm>
          <a:prstGeom prst="rect">
            <a:avLst/>
          </a:prstGeom>
        </p:spPr>
        <p:txBody>
          <a:bodyPr vert="horz" lIns="91240" tIns="45611" rIns="91240" bIns="456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48375" y="9520248"/>
            <a:ext cx="6162676" cy="546100"/>
          </a:xfrm>
          <a:prstGeom prst="rect">
            <a:avLst/>
          </a:prstGeom>
        </p:spPr>
        <p:txBody>
          <a:bodyPr vert="horz" lIns="91240" tIns="45611" rIns="91240" bIns="456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895265" y="9520248"/>
            <a:ext cx="4108451" cy="546100"/>
          </a:xfrm>
          <a:prstGeom prst="rect">
            <a:avLst/>
          </a:prstGeom>
        </p:spPr>
        <p:txBody>
          <a:bodyPr vert="horz" lIns="91240" tIns="45611" rIns="91240" bIns="456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4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l" defTabSz="912362" rtl="0" eaLnBrk="1" latinLnBrk="1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92" indent="-228092" algn="l" defTabSz="912362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73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46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29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816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993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170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351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534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85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62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37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22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05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084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261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446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5713" y="546109"/>
            <a:ext cx="15747999" cy="1985965"/>
          </a:xfrm>
          <a:prstGeom prst="rect">
            <a:avLst/>
          </a:prstGeom>
        </p:spPr>
        <p:txBody>
          <a:bodyPr vert="horz" lIns="91366" tIns="45681" rIns="91366" bIns="45681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5713" y="2733685"/>
            <a:ext cx="15747999" cy="6516688"/>
          </a:xfrm>
          <a:prstGeom prst="rect">
            <a:avLst/>
          </a:prstGeom>
        </p:spPr>
        <p:txBody>
          <a:bodyPr vert="horz" lIns="91366" tIns="45681" rIns="91366" bIns="4568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5713" y="9520248"/>
            <a:ext cx="4108451" cy="546100"/>
          </a:xfrm>
          <a:prstGeom prst="rect">
            <a:avLst/>
          </a:prstGeom>
        </p:spPr>
        <p:txBody>
          <a:bodyPr vert="horz" lIns="91366" tIns="45681" rIns="91366" bIns="45681" rtlCol="0" anchor="ctr"/>
          <a:lstStyle>
            <a:lvl1pPr algn="l" defTabSz="1368285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48375" y="9520248"/>
            <a:ext cx="6162676" cy="546100"/>
          </a:xfrm>
          <a:prstGeom prst="rect">
            <a:avLst/>
          </a:prstGeom>
        </p:spPr>
        <p:txBody>
          <a:bodyPr vert="horz" lIns="91366" tIns="45681" rIns="91366" bIns="45681" rtlCol="0" anchor="ctr"/>
          <a:lstStyle>
            <a:lvl1pPr algn="ctr" defTabSz="1368285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895265" y="9520248"/>
            <a:ext cx="4108451" cy="546100"/>
          </a:xfrm>
          <a:prstGeom prst="rect">
            <a:avLst/>
          </a:prstGeom>
        </p:spPr>
        <p:txBody>
          <a:bodyPr vert="horz" lIns="91366" tIns="45681" rIns="91366" bIns="45681" rtlCol="0" anchor="ctr"/>
          <a:lstStyle>
            <a:lvl1pPr algn="r" defTabSz="1368285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8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  <p:sldLayoutId id="2147484130" r:id="rId13"/>
  </p:sldLayoutIdLst>
  <p:txStyles>
    <p:titleStyle>
      <a:lvl1pPr algn="l" defTabSz="913656" rtl="0" eaLnBrk="1" latinLnBrk="1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4" indent="-228414" algn="l" defTabSz="91365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42" indent="-228414" algn="l" defTabSz="91365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66" indent="-228414" algn="l" defTabSz="91365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94" indent="-228414" algn="l" defTabSz="91365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22" indent="-228414" algn="l" defTabSz="91365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49" indent="-228414" algn="l" defTabSz="91365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73" indent="-228414" algn="l" defTabSz="91365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01" indent="-228414" algn="l" defTabSz="91365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27" indent="-228414" algn="l" defTabSz="91365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65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8" algn="l" defTabSz="91365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6" algn="l" defTabSz="91365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82" algn="l" defTabSz="91365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8" algn="l" defTabSz="91365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4" algn="l" defTabSz="91365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61" algn="l" defTabSz="91365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7" algn="l" defTabSz="91365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15" algn="l" defTabSz="91365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5713" y="546125"/>
            <a:ext cx="15747999" cy="1985965"/>
          </a:xfrm>
          <a:prstGeom prst="rect">
            <a:avLst/>
          </a:prstGeom>
        </p:spPr>
        <p:txBody>
          <a:bodyPr vert="horz" lIns="91170" tIns="45579" rIns="91170" bIns="45579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5713" y="2733689"/>
            <a:ext cx="15747999" cy="6516688"/>
          </a:xfrm>
          <a:prstGeom prst="rect">
            <a:avLst/>
          </a:prstGeom>
        </p:spPr>
        <p:txBody>
          <a:bodyPr vert="horz" lIns="91170" tIns="45579" rIns="91170" bIns="45579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5713" y="9520252"/>
            <a:ext cx="4108451" cy="546100"/>
          </a:xfrm>
          <a:prstGeom prst="rect">
            <a:avLst/>
          </a:prstGeom>
        </p:spPr>
        <p:txBody>
          <a:bodyPr vert="horz" lIns="91170" tIns="45579" rIns="91170" bIns="4557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2F29-2C52-444B-A34B-4FDBF9CACA71}" type="datetimeFigureOut">
              <a:rPr lang="ko-KR" altLang="en-US" smtClean="0"/>
              <a:pPr/>
              <a:t>2020-09-08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48375" y="9520252"/>
            <a:ext cx="6162676" cy="546100"/>
          </a:xfrm>
          <a:prstGeom prst="rect">
            <a:avLst/>
          </a:prstGeom>
        </p:spPr>
        <p:txBody>
          <a:bodyPr vert="horz" lIns="91170" tIns="45579" rIns="91170" bIns="4557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895263" y="9520252"/>
            <a:ext cx="4108451" cy="546100"/>
          </a:xfrm>
          <a:prstGeom prst="rect">
            <a:avLst/>
          </a:prstGeom>
        </p:spPr>
        <p:txBody>
          <a:bodyPr vert="horz" lIns="91170" tIns="45579" rIns="91170" bIns="4557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6A28-6BA9-493B-AA07-60C764A937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350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1691" rtl="0" eaLnBrk="1" latinLnBrk="1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27" indent="-227927" algn="l" defTabSz="911691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70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612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463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311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156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996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849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691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53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91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34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386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33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075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922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772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5713" y="546125"/>
            <a:ext cx="15747999" cy="1985965"/>
          </a:xfrm>
          <a:prstGeom prst="rect">
            <a:avLst/>
          </a:prstGeom>
        </p:spPr>
        <p:txBody>
          <a:bodyPr vert="horz" lIns="91170" tIns="45579" rIns="91170" bIns="45579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5713" y="2733689"/>
            <a:ext cx="15747999" cy="6516688"/>
          </a:xfrm>
          <a:prstGeom prst="rect">
            <a:avLst/>
          </a:prstGeom>
        </p:spPr>
        <p:txBody>
          <a:bodyPr vert="horz" lIns="91170" tIns="45579" rIns="91170" bIns="45579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5713" y="9520252"/>
            <a:ext cx="4108451" cy="546100"/>
          </a:xfrm>
          <a:prstGeom prst="rect">
            <a:avLst/>
          </a:prstGeom>
        </p:spPr>
        <p:txBody>
          <a:bodyPr vert="horz" lIns="91170" tIns="45579" rIns="91170" bIns="4557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48375" y="9520252"/>
            <a:ext cx="6162676" cy="546100"/>
          </a:xfrm>
          <a:prstGeom prst="rect">
            <a:avLst/>
          </a:prstGeom>
        </p:spPr>
        <p:txBody>
          <a:bodyPr vert="horz" lIns="91170" tIns="45579" rIns="91170" bIns="4557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895263" y="9520252"/>
            <a:ext cx="4108451" cy="546100"/>
          </a:xfrm>
          <a:prstGeom prst="rect">
            <a:avLst/>
          </a:prstGeom>
        </p:spPr>
        <p:txBody>
          <a:bodyPr vert="horz" lIns="91170" tIns="45579" rIns="91170" bIns="4557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0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1691" rtl="0" eaLnBrk="1" latinLnBrk="1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27" indent="-227927" algn="l" defTabSz="911691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70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612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463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311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156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996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849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691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53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91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34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386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33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075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922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772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5713" y="546125"/>
            <a:ext cx="15747999" cy="1985965"/>
          </a:xfrm>
          <a:prstGeom prst="rect">
            <a:avLst/>
          </a:prstGeom>
        </p:spPr>
        <p:txBody>
          <a:bodyPr vert="horz" lIns="91170" tIns="45579" rIns="91170" bIns="45579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5713" y="2733689"/>
            <a:ext cx="15747999" cy="6516688"/>
          </a:xfrm>
          <a:prstGeom prst="rect">
            <a:avLst/>
          </a:prstGeom>
        </p:spPr>
        <p:txBody>
          <a:bodyPr vert="horz" lIns="91170" tIns="45579" rIns="91170" bIns="45579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5713" y="9520252"/>
            <a:ext cx="4108451" cy="546100"/>
          </a:xfrm>
          <a:prstGeom prst="rect">
            <a:avLst/>
          </a:prstGeom>
        </p:spPr>
        <p:txBody>
          <a:bodyPr vert="horz" lIns="91170" tIns="45579" rIns="91170" bIns="4557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48375" y="9520252"/>
            <a:ext cx="6162676" cy="546100"/>
          </a:xfrm>
          <a:prstGeom prst="rect">
            <a:avLst/>
          </a:prstGeom>
        </p:spPr>
        <p:txBody>
          <a:bodyPr vert="horz" lIns="91170" tIns="45579" rIns="91170" bIns="4557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895263" y="9520252"/>
            <a:ext cx="4108451" cy="546100"/>
          </a:xfrm>
          <a:prstGeom prst="rect">
            <a:avLst/>
          </a:prstGeom>
        </p:spPr>
        <p:txBody>
          <a:bodyPr vert="horz" lIns="91170" tIns="45579" rIns="91170" bIns="4557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0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xStyles>
    <p:titleStyle>
      <a:lvl1pPr algn="l" defTabSz="911691" rtl="0" eaLnBrk="1" latinLnBrk="1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27" indent="-227927" algn="l" defTabSz="911691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70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612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463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311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156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996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849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691" indent="-227927" algn="l" defTabSz="911691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53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91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34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386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33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075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922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772" algn="l" defTabSz="911691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5713" y="546101"/>
            <a:ext cx="15747999" cy="1985965"/>
          </a:xfrm>
          <a:prstGeom prst="rect">
            <a:avLst/>
          </a:prstGeom>
        </p:spPr>
        <p:txBody>
          <a:bodyPr vert="horz" lIns="91298" tIns="45647" rIns="91298" bIns="45647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5713" y="2733689"/>
            <a:ext cx="15747999" cy="6516688"/>
          </a:xfrm>
          <a:prstGeom prst="rect">
            <a:avLst/>
          </a:prstGeom>
        </p:spPr>
        <p:txBody>
          <a:bodyPr vert="horz" lIns="91298" tIns="45647" rIns="91298" bIns="45647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5713" y="9520252"/>
            <a:ext cx="4108451" cy="546100"/>
          </a:xfrm>
          <a:prstGeom prst="rect">
            <a:avLst/>
          </a:prstGeom>
        </p:spPr>
        <p:txBody>
          <a:bodyPr vert="horz" lIns="91298" tIns="45647" rIns="91298" bIns="45647" rtlCol="0" anchor="ctr"/>
          <a:lstStyle>
            <a:lvl1pPr algn="l" defTabSz="1367283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48375" y="9520252"/>
            <a:ext cx="6162676" cy="546100"/>
          </a:xfrm>
          <a:prstGeom prst="rect">
            <a:avLst/>
          </a:prstGeom>
        </p:spPr>
        <p:txBody>
          <a:bodyPr vert="horz" lIns="91298" tIns="45647" rIns="91298" bIns="45647" rtlCol="0" anchor="ctr"/>
          <a:lstStyle>
            <a:lvl1pPr algn="ctr" defTabSz="1367283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895263" y="9520252"/>
            <a:ext cx="4108451" cy="546100"/>
          </a:xfrm>
          <a:prstGeom prst="rect">
            <a:avLst/>
          </a:prstGeom>
        </p:spPr>
        <p:txBody>
          <a:bodyPr vert="horz" lIns="91298" tIns="45647" rIns="91298" bIns="45647" rtlCol="0" anchor="ctr"/>
          <a:lstStyle>
            <a:lvl1pPr algn="r" defTabSz="1367283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0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</p:sldLayoutIdLst>
  <p:txStyles>
    <p:titleStyle>
      <a:lvl1pPr algn="l" defTabSz="912983" rtl="0" eaLnBrk="1" latinLnBrk="1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8" indent="-228248" algn="l" defTabSz="912983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9" indent="-228248" algn="l" defTabSz="912983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29" indent="-228248" algn="l" defTabSz="912983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24" indent="-228248" algn="l" defTabSz="912983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12" indent="-228248" algn="l" defTabSz="912983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706" indent="-228248" algn="l" defTabSz="912983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201" indent="-228248" algn="l" defTabSz="912983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89" indent="-228248" algn="l" defTabSz="912983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84" indent="-228248" algn="l" defTabSz="912983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298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4" algn="l" defTabSz="91298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83" algn="l" defTabSz="91298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7" algn="l" defTabSz="91298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70" algn="l" defTabSz="91298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58" algn="l" defTabSz="91298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57" algn="l" defTabSz="91298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45" algn="l" defTabSz="91298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36" algn="l" defTabSz="91298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5713" y="546131"/>
            <a:ext cx="15747999" cy="1985965"/>
          </a:xfrm>
          <a:prstGeom prst="rect">
            <a:avLst/>
          </a:prstGeom>
        </p:spPr>
        <p:txBody>
          <a:bodyPr vert="horz" lIns="91102" tIns="45543" rIns="91102" bIns="45543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5713" y="2733693"/>
            <a:ext cx="15747999" cy="6516688"/>
          </a:xfrm>
          <a:prstGeom prst="rect">
            <a:avLst/>
          </a:prstGeom>
        </p:spPr>
        <p:txBody>
          <a:bodyPr vert="horz" lIns="91102" tIns="45543" rIns="91102" bIns="4554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5715" y="9520256"/>
            <a:ext cx="4108451" cy="546100"/>
          </a:xfrm>
          <a:prstGeom prst="rect">
            <a:avLst/>
          </a:prstGeom>
        </p:spPr>
        <p:txBody>
          <a:bodyPr vert="horz" lIns="91102" tIns="45543" rIns="91102" bIns="45543" rtlCol="0" anchor="ctr"/>
          <a:lstStyle>
            <a:lvl1pPr algn="l" defTabSz="1364322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48375" y="9520256"/>
            <a:ext cx="6162676" cy="546100"/>
          </a:xfrm>
          <a:prstGeom prst="rect">
            <a:avLst/>
          </a:prstGeom>
        </p:spPr>
        <p:txBody>
          <a:bodyPr vert="horz" lIns="91102" tIns="45543" rIns="91102" bIns="45543" rtlCol="0" anchor="ctr"/>
          <a:lstStyle>
            <a:lvl1pPr algn="ctr" defTabSz="1364322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895265" y="9520256"/>
            <a:ext cx="4108451" cy="546100"/>
          </a:xfrm>
          <a:prstGeom prst="rect">
            <a:avLst/>
          </a:prstGeom>
        </p:spPr>
        <p:txBody>
          <a:bodyPr vert="horz" lIns="91102" tIns="45543" rIns="91102" bIns="45543" rtlCol="0" anchor="ctr"/>
          <a:lstStyle>
            <a:lvl1pPr algn="r" defTabSz="1364322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9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911008" rtl="0" eaLnBrk="1" latinLnBrk="1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757" indent="-227757" algn="l" defTabSz="911008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3257" indent="-227757" algn="l" defTabSz="911008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757" indent="-227757" algn="l" defTabSz="911008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265" indent="-227757" algn="l" defTabSz="911008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9771" indent="-227757" algn="l" defTabSz="911008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275" indent="-227757" algn="l" defTabSz="911008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0773" indent="-227757" algn="l" defTabSz="911008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6283" indent="-227757" algn="l" defTabSz="911008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781" indent="-227757" algn="l" defTabSz="911008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100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12" algn="l" defTabSz="91100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008" algn="l" defTabSz="91100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508" algn="l" defTabSz="91100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018" algn="l" defTabSz="91100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524" algn="l" defTabSz="91100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022" algn="l" defTabSz="91100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528" algn="l" defTabSz="91100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034" algn="l" defTabSz="91100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5713" y="546101"/>
            <a:ext cx="15747999" cy="1985965"/>
          </a:xfrm>
          <a:prstGeom prst="rect">
            <a:avLst/>
          </a:prstGeom>
        </p:spPr>
        <p:txBody>
          <a:bodyPr vert="horz" lIns="91408" tIns="45705" rIns="91408" bIns="45705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5713" y="2733677"/>
            <a:ext cx="15747999" cy="6516688"/>
          </a:xfrm>
          <a:prstGeom prst="rect">
            <a:avLst/>
          </a:prstGeom>
        </p:spPr>
        <p:txBody>
          <a:bodyPr vert="horz" lIns="91408" tIns="45705" rIns="91408" bIns="45705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5713" y="9520240"/>
            <a:ext cx="4108451" cy="546100"/>
          </a:xfrm>
          <a:prstGeom prst="rect">
            <a:avLst/>
          </a:prstGeom>
        </p:spPr>
        <p:txBody>
          <a:bodyPr vert="horz" lIns="91408" tIns="45705" rIns="91408" bIns="45705" rtlCol="0" anchor="ctr"/>
          <a:lstStyle>
            <a:lvl1pPr algn="l" defTabSz="1368922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48375" y="9520240"/>
            <a:ext cx="6162676" cy="546100"/>
          </a:xfrm>
          <a:prstGeom prst="rect">
            <a:avLst/>
          </a:prstGeom>
        </p:spPr>
        <p:txBody>
          <a:bodyPr vert="horz" lIns="91408" tIns="45705" rIns="91408" bIns="45705" rtlCol="0" anchor="ctr"/>
          <a:lstStyle>
            <a:lvl1pPr algn="ctr" defTabSz="1368922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895263" y="9520240"/>
            <a:ext cx="4108451" cy="546100"/>
          </a:xfrm>
          <a:prstGeom prst="rect">
            <a:avLst/>
          </a:prstGeom>
        </p:spPr>
        <p:txBody>
          <a:bodyPr vert="horz" lIns="91408" tIns="45705" rIns="91408" bIns="45705" rtlCol="0" anchor="ctr"/>
          <a:lstStyle>
            <a:lvl1pPr algn="r" defTabSz="1368922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19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l" defTabSz="914079" rtl="0" eaLnBrk="1" latinLnBrk="1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0" indent="-228520" algn="l" defTabSz="914079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59" indent="-228520" algn="l" defTabSz="914079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97" indent="-228520" algn="l" defTabSz="914079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36" indent="-228520" algn="l" defTabSz="914079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6" indent="-228520" algn="l" defTabSz="914079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6" indent="-228520" algn="l" defTabSz="914079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3" indent="-228520" algn="l" defTabSz="914079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3" indent="-228520" algn="l" defTabSz="914079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2" indent="-228520" algn="l" defTabSz="914079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7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0" algn="l" defTabSz="91407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9" algn="l" defTabSz="91407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7" algn="l" defTabSz="91407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6" algn="l" defTabSz="91407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6" algn="l" defTabSz="91407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5" algn="l" defTabSz="91407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3" algn="l" defTabSz="91407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3" algn="l" defTabSz="91407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5713" y="546125"/>
            <a:ext cx="15747999" cy="1985965"/>
          </a:xfrm>
          <a:prstGeom prst="rect">
            <a:avLst/>
          </a:prstGeom>
        </p:spPr>
        <p:txBody>
          <a:bodyPr vert="horz" lIns="91240" tIns="45611" rIns="91240" bIns="45611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5713" y="2733685"/>
            <a:ext cx="15747999" cy="6516688"/>
          </a:xfrm>
          <a:prstGeom prst="rect">
            <a:avLst/>
          </a:prstGeom>
        </p:spPr>
        <p:txBody>
          <a:bodyPr vert="horz" lIns="91240" tIns="45611" rIns="91240" bIns="4561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5713" y="9520248"/>
            <a:ext cx="4108451" cy="546100"/>
          </a:xfrm>
          <a:prstGeom prst="rect">
            <a:avLst/>
          </a:prstGeom>
        </p:spPr>
        <p:txBody>
          <a:bodyPr vert="horz" lIns="91240" tIns="45611" rIns="91240" bIns="45611" rtlCol="0" anchor="ctr"/>
          <a:lstStyle>
            <a:lvl1pPr algn="l" defTabSz="136635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48375" y="9520248"/>
            <a:ext cx="6162676" cy="546100"/>
          </a:xfrm>
          <a:prstGeom prst="rect">
            <a:avLst/>
          </a:prstGeom>
        </p:spPr>
        <p:txBody>
          <a:bodyPr vert="horz" lIns="91240" tIns="45611" rIns="91240" bIns="45611" rtlCol="0" anchor="ctr"/>
          <a:lstStyle>
            <a:lvl1pPr algn="ctr" defTabSz="136635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895265" y="9520248"/>
            <a:ext cx="4108451" cy="546100"/>
          </a:xfrm>
          <a:prstGeom prst="rect">
            <a:avLst/>
          </a:prstGeom>
        </p:spPr>
        <p:txBody>
          <a:bodyPr vert="horz" lIns="91240" tIns="45611" rIns="91240" bIns="45611" rtlCol="0" anchor="ctr"/>
          <a:lstStyle>
            <a:lvl1pPr algn="r" defTabSz="136635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l" defTabSz="912362" rtl="0" eaLnBrk="1" latinLnBrk="1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92" indent="-228092" algn="l" defTabSz="912362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73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46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29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816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993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170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351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534" indent="-228092" algn="l" defTabSz="912362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85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62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37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22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05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084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261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446" algn="l" defTabSz="91236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5713" y="546131"/>
            <a:ext cx="15747999" cy="1985965"/>
          </a:xfrm>
          <a:prstGeom prst="rect">
            <a:avLst/>
          </a:prstGeom>
        </p:spPr>
        <p:txBody>
          <a:bodyPr vert="horz" lIns="91120" tIns="45553" rIns="91120" bIns="45553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5713" y="2733691"/>
            <a:ext cx="15747999" cy="6516688"/>
          </a:xfrm>
          <a:prstGeom prst="rect">
            <a:avLst/>
          </a:prstGeom>
        </p:spPr>
        <p:txBody>
          <a:bodyPr vert="horz" lIns="91120" tIns="45553" rIns="91120" bIns="4555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5713" y="9520254"/>
            <a:ext cx="4108451" cy="546100"/>
          </a:xfrm>
          <a:prstGeom prst="rect">
            <a:avLst/>
          </a:prstGeom>
        </p:spPr>
        <p:txBody>
          <a:bodyPr vert="horz" lIns="91120" tIns="45553" rIns="91120" bIns="45553" rtlCol="0" anchor="ctr"/>
          <a:lstStyle>
            <a:lvl1pPr algn="l" defTabSz="1364589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2F29-2C52-444B-A34B-4FDBF9CACA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2020-09-08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48375" y="9520254"/>
            <a:ext cx="6162676" cy="546100"/>
          </a:xfrm>
          <a:prstGeom prst="rect">
            <a:avLst/>
          </a:prstGeom>
        </p:spPr>
        <p:txBody>
          <a:bodyPr vert="horz" lIns="91120" tIns="45553" rIns="91120" bIns="45553" rtlCol="0" anchor="ctr"/>
          <a:lstStyle>
            <a:lvl1pPr algn="ctr" defTabSz="1364589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895263" y="9520254"/>
            <a:ext cx="4108451" cy="546100"/>
          </a:xfrm>
          <a:prstGeom prst="rect">
            <a:avLst/>
          </a:prstGeom>
        </p:spPr>
        <p:txBody>
          <a:bodyPr vert="horz" lIns="91120" tIns="45553" rIns="91120" bIns="45553" rtlCol="0" anchor="ctr"/>
          <a:lstStyle>
            <a:lvl1pPr algn="r" defTabSz="1364589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6A28-6BA9-493B-AA07-60C764A937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2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xStyles>
    <p:titleStyle>
      <a:lvl1pPr algn="l" defTabSz="911186" rtl="0" eaLnBrk="1" latinLnBrk="1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01" indent="-227801" algn="l" defTabSz="91118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3393" indent="-227801" algn="l" defTabSz="91118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979" indent="-227801" algn="l" defTabSz="91118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579" indent="-227801" algn="l" defTabSz="91118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172" indent="-227801" algn="l" defTabSz="91118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766" indent="-227801" algn="l" defTabSz="91118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354" indent="-227801" algn="l" defTabSz="91118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6954" indent="-227801" algn="l" defTabSz="91118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2542" indent="-227801" algn="l" defTabSz="911186" rtl="0" eaLnBrk="1" latinLnBrk="1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118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02" algn="l" defTabSz="91118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86" algn="l" defTabSz="91118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776" algn="l" defTabSz="91118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374" algn="l" defTabSz="91118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969" algn="l" defTabSz="91118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559" algn="l" defTabSz="91118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155" algn="l" defTabSz="91118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751" algn="l" defTabSz="91118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gif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Relationship Id="rId9" Type="http://schemas.openxmlformats.org/officeDocument/2006/relationships/image" Target="../media/image1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16.png"/><Relationship Id="rId7" Type="http://schemas.openxmlformats.org/officeDocument/2006/relationships/image" Target="../media/image156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60.png"/><Relationship Id="rId5" Type="http://schemas.openxmlformats.org/officeDocument/2006/relationships/image" Target="../media/image126.png"/><Relationship Id="rId4" Type="http://schemas.openxmlformats.org/officeDocument/2006/relationships/image" Target="../media/image1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39.png"/><Relationship Id="rId4" Type="http://schemas.openxmlformats.org/officeDocument/2006/relationships/image" Target="../media/image16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0.jpeg"/><Relationship Id="rId7" Type="http://schemas.openxmlformats.org/officeDocument/2006/relationships/customXml" Target="../ink/ink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2.emf"/><Relationship Id="rId5" Type="http://schemas.openxmlformats.org/officeDocument/2006/relationships/customXml" Target="../ink/ink1.xml"/><Relationship Id="rId4" Type="http://schemas.openxmlformats.org/officeDocument/2006/relationships/image" Target="../media/image21.jpeg"/><Relationship Id="rId9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C:/Users/LeeJu/AppData/Roaming/PolarisOffice/ETemp/5876_9863912/fImage30883714691807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0" r="387" b="15868"/>
          <a:stretch/>
        </p:blipFill>
        <p:spPr>
          <a:xfrm>
            <a:off x="3175" y="1708506"/>
            <a:ext cx="18285460" cy="8562619"/>
          </a:xfrm>
          <a:prstGeom prst="rect">
            <a:avLst/>
          </a:prstGeom>
          <a:noFill/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xmlns:p14="http://schemas.microsoft.com/office/powerpoint/2010/main" xmlns="" id="{7A34AD28-2627-4987-A469-E514BBA3D77C}"/>
              </a:ext>
            </a:extLst>
          </p:cNvPr>
          <p:cNvSpPr/>
          <p:nvPr/>
        </p:nvSpPr>
        <p:spPr>
          <a:xfrm>
            <a:off x="0" y="0"/>
            <a:ext cx="18259425" cy="20392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:p14="http://schemas.microsoft.com/office/powerpoint/2010/main" xmlns="" id="{DA4630A9-D184-46C6-8452-ECBAA82E32AE}"/>
              </a:ext>
            </a:extLst>
          </p:cNvPr>
          <p:cNvSpPr txBox="1"/>
          <p:nvPr/>
        </p:nvSpPr>
        <p:spPr>
          <a:xfrm>
            <a:off x="2118557" y="238760"/>
            <a:ext cx="14024225" cy="1569660"/>
          </a:xfrm>
          <a:prstGeom prst="rect">
            <a:avLst/>
          </a:prstGeom>
          <a:noFill/>
        </p:spPr>
        <p:txBody>
          <a:bodyPr vert="horz" wrap="none" lIns="91440" tIns="45720" rIns="91440" bIns="45720" numCol="1" anchor="t">
            <a:spAutoFit/>
          </a:bodyPr>
          <a:lstStyle/>
          <a:p>
            <a:pPr algn="ctr" defTabSz="508000"/>
            <a:r>
              <a:rPr lang="en-US" altLang="ko-KR" sz="4800" b="1" dirty="0">
                <a:solidFill>
                  <a:schemeClr val="bg1"/>
                </a:solidFill>
              </a:rPr>
              <a:t>One Million Rally of Hope for </a:t>
            </a:r>
            <a:r>
              <a:rPr lang="en-US" altLang="ko-KR" sz="4800" b="1" dirty="0" smtClean="0">
                <a:solidFill>
                  <a:schemeClr val="bg1"/>
                </a:solidFill>
              </a:rPr>
              <a:t>the </a:t>
            </a:r>
            <a:r>
              <a:rPr lang="en-US" altLang="ko-KR" sz="4800" b="1" dirty="0">
                <a:solidFill>
                  <a:schemeClr val="bg1"/>
                </a:solidFill>
              </a:rPr>
              <a:t>Realization </a:t>
            </a:r>
            <a:endParaRPr lang="en-US" altLang="ko-KR" sz="4800" b="1" dirty="0" smtClean="0">
              <a:solidFill>
                <a:schemeClr val="bg1"/>
              </a:solidFill>
            </a:endParaRPr>
          </a:p>
          <a:p>
            <a:pPr algn="ctr" defTabSz="508000"/>
            <a:r>
              <a:rPr lang="en-US" altLang="ko-KR" sz="4800" b="1" dirty="0" smtClean="0">
                <a:solidFill>
                  <a:schemeClr val="bg1"/>
                </a:solidFill>
              </a:rPr>
              <a:t>of a </a:t>
            </a:r>
            <a:r>
              <a:rPr lang="en-US" altLang="ko-KR" sz="4800" b="1" dirty="0">
                <a:solidFill>
                  <a:schemeClr val="bg1"/>
                </a:solidFill>
              </a:rPr>
              <a:t>Heavenly Unified </a:t>
            </a:r>
            <a:r>
              <a:rPr lang="en-US" altLang="ko-KR" sz="4800" b="1" dirty="0" smtClean="0">
                <a:solidFill>
                  <a:schemeClr val="bg1"/>
                </a:solidFill>
              </a:rPr>
              <a:t>World - Media Coverage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2020년\20200809 100만 온라인 희망전진대회\보도된 기사\월간조선\output\KakaoTalk_20200819_140125367_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/>
          <a:stretch/>
        </p:blipFill>
        <p:spPr bwMode="auto">
          <a:xfrm>
            <a:off x="56704" y="943428"/>
            <a:ext cx="6001920" cy="923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2020년\20200809 100만 온라인 희망전진대회\보도된 기사\월간조선\output\KakaoTalk_20200819_140125367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388" y="798122"/>
            <a:ext cx="6045684" cy="9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2020년\20200809 100만 온라인 희망전진대회\보도된 기사\월간조선\output\KakaoTalk_20200819_140125367_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/>
          <a:stretch/>
        </p:blipFill>
        <p:spPr bwMode="auto">
          <a:xfrm>
            <a:off x="12316572" y="943428"/>
            <a:ext cx="5958156" cy="923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904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2020년\20200809 100만 온라인 희망전진대회\보도된 기사\월간조선\output\KakaoTalk_20200819_140125367_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7"/>
          <a:stretch/>
        </p:blipFill>
        <p:spPr bwMode="auto">
          <a:xfrm>
            <a:off x="0" y="743074"/>
            <a:ext cx="5863771" cy="9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2020년\20200809 100만 온라인 희망전진대회\보도된 기사\월간조선\output\KakaoTalk_20200819_140125367_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"/>
          <a:stretch/>
        </p:blipFill>
        <p:spPr bwMode="auto">
          <a:xfrm>
            <a:off x="6033120" y="885370"/>
            <a:ext cx="5976912" cy="92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2020년\20200809 100만 온라인 희망전진대회\보도된 기사\월간조선\output\KakaoTalk_20200819_140125367_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8"/>
          <a:stretch/>
        </p:blipFill>
        <p:spPr bwMode="auto">
          <a:xfrm>
            <a:off x="12010032" y="743074"/>
            <a:ext cx="5813511" cy="9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335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C:/Users/LeeJu/AppData/Roaming/PolarisOffice/ETemp/5876_9863912/fImage47721400491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45" y="556260"/>
            <a:ext cx="5896610" cy="362585"/>
          </a:xfrm>
          <a:prstGeom prst="rect">
            <a:avLst/>
          </a:prstGeom>
          <a:noFill/>
        </p:spPr>
      </p:pic>
      <p:pic>
        <p:nvPicPr>
          <p:cNvPr id="3" name="그림 2" descr="C:/Users/LeeJu/AppData/Roaming/PolarisOffice/ETemp/5876_9863912/fImage6733041401257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1" b="10063"/>
          <a:stretch>
            <a:fillRect/>
          </a:stretch>
        </p:blipFill>
        <p:spPr>
          <a:xfrm>
            <a:off x="1776095" y="1143000"/>
            <a:ext cx="4963795" cy="4025265"/>
          </a:xfrm>
          <a:prstGeom prst="rect">
            <a:avLst/>
          </a:prstGeom>
          <a:noFill/>
        </p:spPr>
      </p:pic>
      <p:pic>
        <p:nvPicPr>
          <p:cNvPr id="4" name="그림 3" descr="C:/Users/LeeJu/AppData/Roaming/PolarisOffice/ETemp/5876_9863912/fImage103585014026684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8" b="10355"/>
          <a:stretch>
            <a:fillRect/>
          </a:stretch>
        </p:blipFill>
        <p:spPr>
          <a:xfrm>
            <a:off x="1859280" y="6143625"/>
            <a:ext cx="4880610" cy="4096385"/>
          </a:xfrm>
          <a:prstGeom prst="rect">
            <a:avLst/>
          </a:prstGeom>
          <a:noFill/>
        </p:spPr>
      </p:pic>
      <p:pic>
        <p:nvPicPr>
          <p:cNvPr id="5" name="그림 4" descr="C:/Users/LeeJu/AppData/Roaming/PolarisOffice/ETemp/5876_9863912/fImage32541403710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70" y="5457190"/>
            <a:ext cx="3048635" cy="419735"/>
          </a:xfrm>
          <a:prstGeom prst="rect">
            <a:avLst/>
          </a:prstGeom>
          <a:noFill/>
        </p:spPr>
      </p:pic>
      <p:pic>
        <p:nvPicPr>
          <p:cNvPr id="6" name="그림 5" descr="C:/Users/LeeJu/AppData/Roaming/PolarisOffice/ETemp/5876_9863912/fImage62548114896729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" t="30140" r="1042" b="10504"/>
          <a:stretch>
            <a:fillRect/>
          </a:stretch>
        </p:blipFill>
        <p:spPr>
          <a:xfrm>
            <a:off x="12072620" y="1057275"/>
            <a:ext cx="5073015" cy="4110990"/>
          </a:xfrm>
          <a:prstGeom prst="rect">
            <a:avLst/>
          </a:prstGeom>
          <a:noFill/>
        </p:spPr>
      </p:pic>
      <p:pic>
        <p:nvPicPr>
          <p:cNvPr id="7" name="그림 6" descr="C:/Users/LeeJu/AppData/Roaming/PolarisOffice/ETemp/5876_9863912/fImage436014909050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045" y="450215"/>
            <a:ext cx="4022090" cy="464820"/>
          </a:xfrm>
          <a:prstGeom prst="rect">
            <a:avLst/>
          </a:prstGeom>
          <a:noFill/>
        </p:spPr>
      </p:pic>
      <p:pic>
        <p:nvPicPr>
          <p:cNvPr id="8" name="그림 7" descr="C:/Users/LeeJu/AppData/Roaming/PolarisOffice/ETemp/5876_9863912/fImage473614916735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455920"/>
            <a:ext cx="3844290" cy="354965"/>
          </a:xfrm>
          <a:prstGeom prst="rect">
            <a:avLst/>
          </a:prstGeom>
          <a:noFill/>
        </p:spPr>
      </p:pic>
      <p:pic>
        <p:nvPicPr>
          <p:cNvPr id="9" name="그림 8" descr="C:/Users/LeeJu/AppData/Roaming/PolarisOffice/ETemp/5876_9863912/fImage72460114927509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t="28057" r="1713" b="9805"/>
          <a:stretch>
            <a:fillRect/>
          </a:stretch>
        </p:blipFill>
        <p:spPr>
          <a:xfrm>
            <a:off x="12336145" y="6019800"/>
            <a:ext cx="4595495" cy="4124960"/>
          </a:xfrm>
          <a:prstGeom prst="rect">
            <a:avLst/>
          </a:prstGeom>
          <a:noFill/>
        </p:spPr>
      </p:pic>
      <p:pic>
        <p:nvPicPr>
          <p:cNvPr id="10" name="그림 9" descr="C:/Users/LeeJu/AppData/Roaming/PolarisOffice/ETemp/5876_9863912/fImage445314934609.gif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340" y="287020"/>
            <a:ext cx="2038985" cy="4483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C:/Users/LeeJu/AppData/Roaming/PolarisOffice/ETemp/5876_9863912/fImage445314989942.g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65" y="86995"/>
            <a:ext cx="2038985" cy="448310"/>
          </a:xfrm>
          <a:prstGeom prst="rect">
            <a:avLst/>
          </a:prstGeom>
          <a:noFill/>
        </p:spPr>
      </p:pic>
      <p:pic>
        <p:nvPicPr>
          <p:cNvPr id="10" name="그림 9" descr="C:/Users/LeeJu/AppData/Roaming/PolarisOffice/ETemp/5876_9863912/fImage6498341499341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9" b="11431"/>
          <a:stretch>
            <a:fillRect/>
          </a:stretch>
        </p:blipFill>
        <p:spPr>
          <a:xfrm>
            <a:off x="1398905" y="1304925"/>
            <a:ext cx="6468110" cy="8858885"/>
          </a:xfrm>
          <a:prstGeom prst="rect">
            <a:avLst/>
          </a:prstGeom>
          <a:noFill/>
        </p:spPr>
      </p:pic>
      <p:pic>
        <p:nvPicPr>
          <p:cNvPr id="11" name="그림 10" descr="C:/Users/LeeJu/AppData/Roaming/PolarisOffice/ETemp/5876_9863912/fImage6498341500281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0" r="18762" b="89506"/>
          <a:stretch>
            <a:fillRect/>
          </a:stretch>
        </p:blipFill>
        <p:spPr>
          <a:xfrm>
            <a:off x="353060" y="655320"/>
            <a:ext cx="8529955" cy="516890"/>
          </a:xfrm>
          <a:prstGeom prst="rect">
            <a:avLst/>
          </a:prstGeom>
          <a:noFill/>
        </p:spPr>
      </p:pic>
      <p:pic>
        <p:nvPicPr>
          <p:cNvPr id="12" name="그림 11" descr="C:/Users/LeeJu/AppData/Roaming/PolarisOffice/ETemp/5876_9863912/fImage76969515525246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7" r="27510" b="94435"/>
          <a:stretch>
            <a:fillRect/>
          </a:stretch>
        </p:blipFill>
        <p:spPr>
          <a:xfrm>
            <a:off x="12273280" y="19050"/>
            <a:ext cx="2691130" cy="667385"/>
          </a:xfrm>
          <a:prstGeom prst="rect">
            <a:avLst/>
          </a:prstGeom>
          <a:noFill/>
        </p:spPr>
      </p:pic>
      <p:pic>
        <p:nvPicPr>
          <p:cNvPr id="13" name="그림 12" descr="C:/Users/LeeJu/AppData/Roaming/PolarisOffice/ETemp/5876_9863912/fImage114601553604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090" y="796290"/>
            <a:ext cx="8630285" cy="715010"/>
          </a:xfrm>
          <a:prstGeom prst="rect">
            <a:avLst/>
          </a:prstGeom>
          <a:noFill/>
        </p:spPr>
      </p:pic>
      <p:pic>
        <p:nvPicPr>
          <p:cNvPr id="14" name="그림 13" descr="C:/Users/LeeJu/AppData/Roaming/PolarisOffice/ETemp/5876_9863912/fImage76969515547473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9" b="6337"/>
          <a:stretch>
            <a:fillRect/>
          </a:stretch>
        </p:blipFill>
        <p:spPr>
          <a:xfrm>
            <a:off x="10627995" y="1257300"/>
            <a:ext cx="5836285" cy="90017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C:/Users/LeeJu/AppData/Roaming/PolarisOffice/ETemp/5876_9863912/fImage729614552119.g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470" y="201295"/>
            <a:ext cx="2524760" cy="715010"/>
          </a:xfrm>
          <a:prstGeom prst="rect">
            <a:avLst/>
          </a:prstGeom>
          <a:noFill/>
        </p:spPr>
      </p:pic>
      <p:pic>
        <p:nvPicPr>
          <p:cNvPr id="3" name="그림 2" descr="C:/Users/LeeJu/AppData/Roaming/PolarisOffice/ETemp/5876_9863912/fImage76721456824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" y="1086485"/>
            <a:ext cx="8821420" cy="1005205"/>
          </a:xfrm>
          <a:prstGeom prst="rect">
            <a:avLst/>
          </a:prstGeom>
          <a:noFill/>
        </p:spPr>
      </p:pic>
      <p:pic>
        <p:nvPicPr>
          <p:cNvPr id="4" name="그림 3" descr="C:/Users/LeeJu/AppData/Roaming/PolarisOffice/ETemp/5876_9863912/fImage25652114575887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9" b="47449"/>
          <a:stretch>
            <a:fillRect/>
          </a:stretch>
        </p:blipFill>
        <p:spPr>
          <a:xfrm>
            <a:off x="276225" y="2281555"/>
            <a:ext cx="4372610" cy="6405880"/>
          </a:xfrm>
          <a:prstGeom prst="rect">
            <a:avLst/>
          </a:prstGeom>
          <a:noFill/>
        </p:spPr>
      </p:pic>
      <p:pic>
        <p:nvPicPr>
          <p:cNvPr id="5" name="그림 4" descr="C:/Users/LeeJu/AppData/Roaming/PolarisOffice/ETemp/5876_9863912/fImage2565211502103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73" b="4018"/>
          <a:stretch>
            <a:fillRect/>
          </a:stretch>
        </p:blipFill>
        <p:spPr>
          <a:xfrm>
            <a:off x="4728845" y="2281555"/>
            <a:ext cx="4253865" cy="6548755"/>
          </a:xfrm>
          <a:prstGeom prst="rect">
            <a:avLst/>
          </a:prstGeom>
          <a:noFill/>
        </p:spPr>
      </p:pic>
      <p:pic>
        <p:nvPicPr>
          <p:cNvPr id="6" name="그림 5" descr="C:/Users/LeeJu/AppData/Roaming/PolarisOffice/ETemp/5876_9863912/fImage88191555512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415" y="1125220"/>
            <a:ext cx="8488045" cy="480695"/>
          </a:xfrm>
          <a:prstGeom prst="rect">
            <a:avLst/>
          </a:prstGeom>
          <a:noFill/>
        </p:spPr>
      </p:pic>
      <p:pic>
        <p:nvPicPr>
          <p:cNvPr id="7" name="그림 6" descr="C:/Users/LeeJu/AppData/Roaming/PolarisOffice/ETemp/5876_9863912/fImage198617515565549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" b="63173"/>
          <a:stretch>
            <a:fillRect/>
          </a:stretch>
        </p:blipFill>
        <p:spPr>
          <a:xfrm>
            <a:off x="9505315" y="1704340"/>
            <a:ext cx="2763520" cy="6468745"/>
          </a:xfrm>
          <a:prstGeom prst="rect">
            <a:avLst/>
          </a:prstGeom>
          <a:noFill/>
        </p:spPr>
      </p:pic>
      <p:pic>
        <p:nvPicPr>
          <p:cNvPr id="8" name="그림 7" descr="C:/Users/LeeJu/AppData/Roaming/PolarisOffice/ETemp/5876_9863912/fImage4032515574287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95" y="224790"/>
            <a:ext cx="3001010" cy="781685"/>
          </a:xfrm>
          <a:prstGeom prst="rect">
            <a:avLst/>
          </a:prstGeom>
          <a:noFill/>
        </p:spPr>
      </p:pic>
      <p:pic>
        <p:nvPicPr>
          <p:cNvPr id="9" name="그림 8" descr="C:/Users/LeeJu/AppData/Roaming/PolarisOffice/ETemp/5876_9863912/fImage198617515589560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89" b="35015"/>
          <a:stretch>
            <a:fillRect/>
          </a:stretch>
        </p:blipFill>
        <p:spPr>
          <a:xfrm>
            <a:off x="15110460" y="1693545"/>
            <a:ext cx="2778125" cy="6289040"/>
          </a:xfrm>
          <a:prstGeom prst="rect">
            <a:avLst/>
          </a:prstGeom>
          <a:noFill/>
        </p:spPr>
      </p:pic>
      <p:pic>
        <p:nvPicPr>
          <p:cNvPr id="10" name="그림 9" descr="C:/Users/LeeJu/AppData/Roaming/PolarisOffice/ETemp/5876_9863912/fImage198617515599759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88" b="6152"/>
          <a:stretch>
            <a:fillRect/>
          </a:stretch>
        </p:blipFill>
        <p:spPr>
          <a:xfrm>
            <a:off x="12249150" y="1699895"/>
            <a:ext cx="2877185" cy="67398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C:/Users/LeeJu/AppData/Roaming/PolarisOffice/ETemp/5876_9863912/fImage1096613524358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545" y="86995"/>
            <a:ext cx="4172585" cy="619760"/>
          </a:xfrm>
          <a:prstGeom prst="rect">
            <a:avLst/>
          </a:prstGeom>
          <a:noFill/>
        </p:spPr>
      </p:pic>
      <p:pic>
        <p:nvPicPr>
          <p:cNvPr id="3" name="그림 2" descr="C:/Users/LeeJu/AppData/Roaming/PolarisOffice/ETemp/5876_9863912/fImage13073451353330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1" t="9267" r="27104" b="7728"/>
          <a:stretch>
            <a:fillRect/>
          </a:stretch>
        </p:blipFill>
        <p:spPr>
          <a:xfrm>
            <a:off x="1951990" y="1452880"/>
            <a:ext cx="5715635" cy="8811260"/>
          </a:xfrm>
          <a:prstGeom prst="rect">
            <a:avLst/>
          </a:prstGeom>
          <a:noFill/>
        </p:spPr>
      </p:pic>
      <p:pic>
        <p:nvPicPr>
          <p:cNvPr id="4" name="그림 3" descr="C:/Users/LeeJu/AppData/Roaming/PolarisOffice/ETemp/5876_9863912/fImage79841354789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711200"/>
            <a:ext cx="8973185" cy="480060"/>
          </a:xfrm>
          <a:prstGeom prst="rect">
            <a:avLst/>
          </a:prstGeom>
          <a:noFill/>
        </p:spPr>
      </p:pic>
      <p:pic>
        <p:nvPicPr>
          <p:cNvPr id="5" name="그림 4" descr="C:/Users/LeeJu/AppData/Roaming/PolarisOffice/ETemp/5876_9863912/fImage744715729948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150" y="20320"/>
            <a:ext cx="2686685" cy="619760"/>
          </a:xfrm>
          <a:prstGeom prst="rect">
            <a:avLst/>
          </a:prstGeom>
          <a:noFill/>
        </p:spPr>
      </p:pic>
      <p:pic>
        <p:nvPicPr>
          <p:cNvPr id="6" name="그림 5" descr="C:/Users/LeeJu/AppData/Roaming/PolarisOffice/ETemp/5876_9863912/fImage50490215738569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5" b="91091"/>
          <a:stretch>
            <a:fillRect/>
          </a:stretch>
        </p:blipFill>
        <p:spPr>
          <a:xfrm>
            <a:off x="9945370" y="654050"/>
            <a:ext cx="8038465" cy="565785"/>
          </a:xfrm>
          <a:prstGeom prst="rect">
            <a:avLst/>
          </a:prstGeom>
          <a:noFill/>
        </p:spPr>
      </p:pic>
      <p:pic>
        <p:nvPicPr>
          <p:cNvPr id="7" name="그림 6" descr="C:/Users/LeeJu/AppData/Roaming/PolarisOffice/ETemp/5876_9863912/fImage50490215745331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3" b="14299"/>
          <a:stretch>
            <a:fillRect/>
          </a:stretch>
        </p:blipFill>
        <p:spPr>
          <a:xfrm>
            <a:off x="11903075" y="1238250"/>
            <a:ext cx="4137660" cy="90303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71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2020년\20200809 100만 온라인 희망전진대회\보도된 기사\전국매일신문 20200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163" y="330372"/>
            <a:ext cx="12248421" cy="970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 descr="C:/Users/LeeJu/AppData/Roaming/PolarisOffice/ETemp/5876_9863912/fImage744715729948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08" y="937250"/>
            <a:ext cx="2686685" cy="619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1482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" descr="C:/Users/LeeJu/AppData/Roaming/PolarisOffice/ETemp/12984_2428272/fImage534730341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02721" y="123953"/>
            <a:ext cx="2363264" cy="619121"/>
          </a:xfrm>
          <a:prstGeom prst="rect">
            <a:avLst/>
          </a:prstGeom>
          <a:noFill/>
        </p:spPr>
      </p:pic>
      <p:pic>
        <p:nvPicPr>
          <p:cNvPr id="8" name="Picture " descr="C:/Users/LeeJu/AppData/Roaming/PolarisOffice/ETemp/12984_2428272/fImage40133085724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54970" y="154068"/>
            <a:ext cx="2230122" cy="421306"/>
          </a:xfrm>
          <a:prstGeom prst="rect">
            <a:avLst/>
          </a:prstGeom>
          <a:noFill/>
        </p:spPr>
      </p:pic>
      <p:pic>
        <p:nvPicPr>
          <p:cNvPr id="9" name="Picture " descr="C:/Users/LeeJu/AppData/Roaming/PolarisOffice/ETemp/12984_2428272/fImage68663091478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32279" y="797915"/>
            <a:ext cx="8797809" cy="520213"/>
          </a:xfrm>
          <a:prstGeom prst="rect">
            <a:avLst/>
          </a:prstGeom>
          <a:noFill/>
        </p:spPr>
      </p:pic>
      <p:pic>
        <p:nvPicPr>
          <p:cNvPr id="10" name="Picture " descr="C:/Users/LeeJu/AppData/Roaming/PolarisOffice/ETemp/12984_2428272/fImage75003109358.pn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31184" y="1263919"/>
            <a:ext cx="8535330" cy="995729"/>
          </a:xfrm>
          <a:prstGeom prst="rect">
            <a:avLst/>
          </a:prstGeom>
          <a:noFill/>
        </p:spPr>
      </p:pic>
      <p:pic>
        <p:nvPicPr>
          <p:cNvPr id="11" name="Picture " descr="C:/Users/LeeJu/AppData/Roaming/PolarisOffice/ETemp/12984_2428272/fImage6275993116962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05" b="46902"/>
          <a:stretch>
            <a:fillRect/>
          </a:stretch>
        </p:blipFill>
        <p:spPr>
          <a:xfrm>
            <a:off x="9586199" y="2277718"/>
            <a:ext cx="4232953" cy="7702393"/>
          </a:xfrm>
          <a:prstGeom prst="rect">
            <a:avLst/>
          </a:prstGeom>
          <a:noFill/>
        </p:spPr>
      </p:pic>
      <p:pic>
        <p:nvPicPr>
          <p:cNvPr id="12" name="Picture " descr="C:/Users/LeeJu/AppData/Roaming/PolarisOffice/ETemp/12984_2428272/fImage6275993124464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627" b="8174"/>
          <a:stretch>
            <a:fillRect/>
          </a:stretch>
        </p:blipFill>
        <p:spPr>
          <a:xfrm>
            <a:off x="13780160" y="2251089"/>
            <a:ext cx="4191109" cy="7748042"/>
          </a:xfrm>
          <a:prstGeom prst="rect">
            <a:avLst/>
          </a:prstGeom>
          <a:noFill/>
        </p:spPr>
      </p:pic>
      <p:pic>
        <p:nvPicPr>
          <p:cNvPr id="6146" name="Picture 2" descr="D:\2020년\20200809 100만 온라인 희망전진대회\보도된 기사\일간경기 202008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5" y="887090"/>
            <a:ext cx="9175925" cy="666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0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" descr="C:/Users/LeeJu/AppData/Roaming/PolarisOffice/ETemp/12984_2428272/fImage65551735705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2491" y="87495"/>
            <a:ext cx="2372774" cy="524018"/>
          </a:xfrm>
          <a:prstGeom prst="rect">
            <a:avLst/>
          </a:prstGeom>
          <a:noFill/>
        </p:spPr>
      </p:pic>
      <p:pic>
        <p:nvPicPr>
          <p:cNvPr id="3" name="Picture " descr="C:/Users/LeeJu/AppData/Roaming/PolarisOffice/ETemp/12984_2428272/fImage43141748145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9713" y="718979"/>
            <a:ext cx="8778789" cy="567765"/>
          </a:xfrm>
          <a:prstGeom prst="rect">
            <a:avLst/>
          </a:prstGeom>
          <a:noFill/>
        </p:spPr>
      </p:pic>
      <p:pic>
        <p:nvPicPr>
          <p:cNvPr id="4" name="Picture " descr="C:/Users/LeeJu/AppData/Roaming/PolarisOffice/ETemp/12984_2428272/fImage11967761753281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97" b="48454"/>
          <a:stretch>
            <a:fillRect/>
          </a:stretch>
        </p:blipFill>
        <p:spPr>
          <a:xfrm>
            <a:off x="1281965" y="1338100"/>
            <a:ext cx="3519694" cy="8773253"/>
          </a:xfrm>
          <a:prstGeom prst="rect">
            <a:avLst/>
          </a:prstGeom>
          <a:noFill/>
        </p:spPr>
      </p:pic>
      <p:pic>
        <p:nvPicPr>
          <p:cNvPr id="5" name="Picture " descr="C:/Users/LeeJu/AppData/Roaming/PolarisOffice/ETemp/12984_2428272/fImage11967761766827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471" b="4940"/>
          <a:stretch>
            <a:fillRect/>
          </a:stretch>
        </p:blipFill>
        <p:spPr>
          <a:xfrm>
            <a:off x="4924339" y="1371386"/>
            <a:ext cx="3382749" cy="8649619"/>
          </a:xfrm>
          <a:prstGeom prst="rect">
            <a:avLst/>
          </a:prstGeom>
          <a:noFill/>
        </p:spPr>
      </p:pic>
      <p:pic>
        <p:nvPicPr>
          <p:cNvPr id="6" name="Picture " descr="C:/Users/LeeJu/AppData/Roaming/PolarisOffice/ETemp/12984_2428272/fImage176631779961.pn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24880" y="48503"/>
            <a:ext cx="3072719" cy="447935"/>
          </a:xfrm>
          <a:prstGeom prst="rect">
            <a:avLst/>
          </a:prstGeom>
          <a:noFill/>
        </p:spPr>
      </p:pic>
      <p:pic>
        <p:nvPicPr>
          <p:cNvPr id="7" name="Picture " descr="C:/Users/LeeJu/AppData/Roaming/PolarisOffice/ETemp/12984_2428272/fImage10215178491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29713" y="616268"/>
            <a:ext cx="8586685" cy="1184032"/>
          </a:xfrm>
          <a:prstGeom prst="rect">
            <a:avLst/>
          </a:prstGeom>
          <a:noFill/>
        </p:spPr>
      </p:pic>
      <p:pic>
        <p:nvPicPr>
          <p:cNvPr id="8" name="Picture " descr="C:/Users/LeeJu/AppData/Roaming/PolarisOffice/ETemp/12984_2428272/fImage8132471792995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17" t="54903" r="31190" b="3543"/>
          <a:stretch>
            <a:fillRect/>
          </a:stretch>
        </p:blipFill>
        <p:spPr>
          <a:xfrm>
            <a:off x="13468229" y="1819321"/>
            <a:ext cx="4134048" cy="7639625"/>
          </a:xfrm>
          <a:prstGeom prst="rect">
            <a:avLst/>
          </a:prstGeom>
          <a:noFill/>
        </p:spPr>
      </p:pic>
      <p:pic>
        <p:nvPicPr>
          <p:cNvPr id="9" name="Picture " descr="C:/Users/LeeJu/AppData/Roaming/PolarisOffice/ETemp/12984_2428272/fImage8132471801942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17" t="6115" r="31190" b="45325"/>
          <a:stretch>
            <a:fillRect/>
          </a:stretch>
        </p:blipFill>
        <p:spPr>
          <a:xfrm>
            <a:off x="9596660" y="1824077"/>
            <a:ext cx="3871569" cy="8282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89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" descr="C:/Users/LeeJu/AppData/Roaming/PolarisOffice/ETemp/12984_2428272/fImage51831814827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6696" y="142655"/>
            <a:ext cx="2739865" cy="428915"/>
          </a:xfrm>
          <a:prstGeom prst="rect">
            <a:avLst/>
          </a:prstGeom>
          <a:noFill/>
        </p:spPr>
      </p:pic>
      <p:pic>
        <p:nvPicPr>
          <p:cNvPr id="3" name="Picture " descr="C:/Users/LeeJu/AppData/Roaming/PolarisOffice/ETemp/12984_2428272/fImage2859341825436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71" r="22142" b="95024"/>
          <a:stretch>
            <a:fillRect/>
          </a:stretch>
        </p:blipFill>
        <p:spPr>
          <a:xfrm>
            <a:off x="130290" y="562060"/>
            <a:ext cx="8385070" cy="600100"/>
          </a:xfrm>
          <a:prstGeom prst="rect">
            <a:avLst/>
          </a:prstGeom>
          <a:noFill/>
        </p:spPr>
      </p:pic>
      <p:pic>
        <p:nvPicPr>
          <p:cNvPr id="7" name="Picture " descr="C:/Users/LeeJu/AppData/Roaming/PolarisOffice/ETemp/12984_2428272/fImage64491832391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365" y="1163111"/>
            <a:ext cx="4820678" cy="990022"/>
          </a:xfrm>
          <a:prstGeom prst="rect">
            <a:avLst/>
          </a:prstGeom>
          <a:noFill/>
        </p:spPr>
      </p:pic>
      <p:grpSp>
        <p:nvGrpSpPr>
          <p:cNvPr id="12" name="Group 5"/>
          <p:cNvGrpSpPr/>
          <p:nvPr/>
        </p:nvGrpSpPr>
        <p:grpSpPr>
          <a:xfrm>
            <a:off x="365189" y="2091316"/>
            <a:ext cx="4035143" cy="8099923"/>
            <a:chOff x="243840" y="1396365"/>
            <a:chExt cx="2694305" cy="5408295"/>
          </a:xfrm>
        </p:grpSpPr>
        <p:pic>
          <p:nvPicPr>
            <p:cNvPr id="4" name="Picture " descr="C:/Users/LeeJu/AppData/Roaming/PolarisOffice/ETemp/12984_2428272/fImage5235791844604.png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43840" y="1396365"/>
              <a:ext cx="2694305" cy="1903095"/>
            </a:xfrm>
            <a:prstGeom prst="rect">
              <a:avLst/>
            </a:prstGeom>
            <a:noFill/>
          </p:spPr>
        </p:pic>
        <p:pic>
          <p:nvPicPr>
            <p:cNvPr id="5" name="Picture " descr="C:/Users/LeeJu/AppData/Roaming/PolarisOffice/ETemp/12984_2428272/fImage3353691853902.png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82575" y="4161790"/>
              <a:ext cx="2600325" cy="1805305"/>
            </a:xfrm>
            <a:prstGeom prst="rect">
              <a:avLst/>
            </a:prstGeom>
            <a:noFill/>
          </p:spPr>
        </p:pic>
        <p:pic>
          <p:nvPicPr>
            <p:cNvPr id="8" name="Picture " descr="C:/Users/LeeJu/AppData/Roaming/PolarisOffice/ETemp/12984_2428272/fImage51828186153.png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4010" y="3211830"/>
              <a:ext cx="2494915" cy="967105"/>
            </a:xfrm>
            <a:prstGeom prst="rect">
              <a:avLst/>
            </a:prstGeom>
            <a:noFill/>
          </p:spPr>
        </p:pic>
        <p:pic>
          <p:nvPicPr>
            <p:cNvPr id="9" name="Picture " descr="C:/Users/LeeJu/AppData/Roaming/PolarisOffice/ETemp/12984_2428272/fImage101738187292.png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1590"/>
            <a:stretch>
              <a:fillRect/>
            </a:stretch>
          </p:blipFill>
          <p:spPr>
            <a:xfrm>
              <a:off x="251460" y="6027420"/>
              <a:ext cx="2686685" cy="777875"/>
            </a:xfrm>
            <a:prstGeom prst="rect">
              <a:avLst/>
            </a:prstGeom>
            <a:noFill/>
          </p:spPr>
        </p:pic>
      </p:grpSp>
      <p:grpSp>
        <p:nvGrpSpPr>
          <p:cNvPr id="13" name="Group 5"/>
          <p:cNvGrpSpPr/>
          <p:nvPr/>
        </p:nvGrpSpPr>
        <p:grpSpPr>
          <a:xfrm>
            <a:off x="4332810" y="2342388"/>
            <a:ext cx="4390821" cy="5334328"/>
            <a:chOff x="2893060" y="1564005"/>
            <a:chExt cx="2931795" cy="3561715"/>
          </a:xfrm>
        </p:grpSpPr>
        <p:pic>
          <p:nvPicPr>
            <p:cNvPr id="6" name="Picture " descr="C:/Users/LeeJu/AppData/Roaming/PolarisOffice/ETemp/12984_2428272/fImage3986441892382.png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893060" y="2806700"/>
              <a:ext cx="2931795" cy="2003425"/>
            </a:xfrm>
            <a:prstGeom prst="rect">
              <a:avLst/>
            </a:prstGeom>
            <a:noFill/>
          </p:spPr>
        </p:pic>
        <p:pic>
          <p:nvPicPr>
            <p:cNvPr id="10" name="Picture " descr="C:/Users/LeeJu/AppData/Roaming/PolarisOffice/ETemp/12984_2428272/fImage123001907421.png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913380" y="4886325"/>
              <a:ext cx="2886075" cy="239395"/>
            </a:xfrm>
            <a:prstGeom prst="rect">
              <a:avLst/>
            </a:prstGeom>
            <a:noFill/>
          </p:spPr>
        </p:pic>
        <p:pic>
          <p:nvPicPr>
            <p:cNvPr id="11" name="Picture " descr="C:/Users/LeeJu/AppData/Roaming/PolarisOffice/ETemp/12984_2428272/fImage1017381918716.png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1431"/>
            <a:stretch>
              <a:fillRect/>
            </a:stretch>
          </p:blipFill>
          <p:spPr>
            <a:xfrm>
              <a:off x="2959735" y="1564005"/>
              <a:ext cx="2812415" cy="1196975"/>
            </a:xfrm>
            <a:prstGeom prst="rect">
              <a:avLst/>
            </a:prstGeom>
            <a:noFill/>
          </p:spPr>
        </p:pic>
      </p:grpSp>
      <p:pic>
        <p:nvPicPr>
          <p:cNvPr id="14" name="Picture " descr="C:/Users/LeeJu/AppData/Roaming/PolarisOffice/ETemp/12984_2428272/fImage50751939718.png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14652" y="1903"/>
            <a:ext cx="2439345" cy="695203"/>
          </a:xfrm>
          <a:prstGeom prst="rect">
            <a:avLst/>
          </a:prstGeom>
          <a:noFill/>
        </p:spPr>
      </p:pic>
      <p:pic>
        <p:nvPicPr>
          <p:cNvPr id="15" name="Picture " descr="C:/Users/LeeJu/AppData/Roaming/PolarisOffice/ETemp/12984_2428272/fImage84491949895.png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15161" y="672379"/>
            <a:ext cx="8440229" cy="451739"/>
          </a:xfrm>
          <a:prstGeom prst="rect">
            <a:avLst/>
          </a:prstGeom>
          <a:noFill/>
        </p:spPr>
      </p:pic>
      <p:pic>
        <p:nvPicPr>
          <p:cNvPr id="16" name="Picture " descr="C:/Users/LeeJu/AppData/Roaming/PolarisOffice/ETemp/12984_2428272/fImage21533461955447.png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42" b="87826"/>
          <a:stretch>
            <a:fillRect/>
          </a:stretch>
        </p:blipFill>
        <p:spPr>
          <a:xfrm>
            <a:off x="10090235" y="1204956"/>
            <a:ext cx="6121662" cy="1461733"/>
          </a:xfrm>
          <a:prstGeom prst="rect">
            <a:avLst/>
          </a:prstGeom>
          <a:noFill/>
        </p:spPr>
      </p:pic>
      <p:pic>
        <p:nvPicPr>
          <p:cNvPr id="17" name="Picture " descr="C:/Users/LeeJu/AppData/Roaming/PolarisOffice/ETemp/12984_2428272/fImage21533461961726.png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11" b="50689"/>
          <a:stretch>
            <a:fillRect/>
          </a:stretch>
        </p:blipFill>
        <p:spPr>
          <a:xfrm>
            <a:off x="10160610" y="2723751"/>
            <a:ext cx="3384651" cy="7525501"/>
          </a:xfrm>
          <a:prstGeom prst="rect">
            <a:avLst/>
          </a:prstGeom>
          <a:noFill/>
        </p:spPr>
      </p:pic>
      <p:pic>
        <p:nvPicPr>
          <p:cNvPr id="18" name="Picture " descr="C:/Users/LeeJu/AppData/Roaming/PolarisOffice/ETemp/12984_2428272/fImage21533461974771.png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310" b="6127"/>
          <a:stretch>
            <a:fillRect/>
          </a:stretch>
        </p:blipFill>
        <p:spPr>
          <a:xfrm>
            <a:off x="13624195" y="1238242"/>
            <a:ext cx="3407475" cy="9049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22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C:/Users/LeeJu/AppData/Roaming/PolarisOffice/ETemp/5876_9863912/fImage26531442883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45" y="911225"/>
            <a:ext cx="2701290" cy="994410"/>
          </a:xfrm>
          <a:prstGeom prst="rect">
            <a:avLst/>
          </a:prstGeom>
          <a:noFill/>
        </p:spPr>
      </p:pic>
      <p:pic>
        <p:nvPicPr>
          <p:cNvPr id="3" name="그림 2" descr="C:/Users/LeeJu/AppData/Roaming/PolarisOffice/ETemp/5876_9863912/fImage127581443511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20" y="916305"/>
            <a:ext cx="12802235" cy="518160"/>
          </a:xfrm>
          <a:prstGeom prst="rect">
            <a:avLst/>
          </a:prstGeom>
          <a:noFill/>
        </p:spPr>
      </p:pic>
      <p:pic>
        <p:nvPicPr>
          <p:cNvPr id="1026" name="Picture 2" descr="C:\Users\sakuwa\Desktop\Capture\bandicam 2020-08-12 10-54-41-1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920" y="2327249"/>
            <a:ext cx="14443409" cy="794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" descr="C:/Users/LeeJu/AppData/Roaming/PolarisOffice/ETemp/12984_2428272/fImage48211981538.gif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59118" y="51357"/>
            <a:ext cx="2405109" cy="609610"/>
          </a:xfrm>
          <a:prstGeom prst="rect">
            <a:avLst/>
          </a:prstGeom>
          <a:noFill/>
        </p:spPr>
      </p:pic>
      <p:pic>
        <p:nvPicPr>
          <p:cNvPr id="3" name="Picture " descr="C:/Users/LeeJu/AppData/Roaming/PolarisOffice/ETemp/12984_2428272/fImage101341991869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8967" y="709469"/>
            <a:ext cx="6840627" cy="815033"/>
          </a:xfrm>
          <a:prstGeom prst="rect">
            <a:avLst/>
          </a:prstGeom>
          <a:noFill/>
        </p:spPr>
      </p:pic>
      <p:pic>
        <p:nvPicPr>
          <p:cNvPr id="4" name="Picture " descr="C:/Users/LeeJu/AppData/Roaming/PolarisOffice/ETemp/12984_2428272/fImage7585402009912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75" r="63032" b="12204"/>
          <a:stretch>
            <a:fillRect/>
          </a:stretch>
        </p:blipFill>
        <p:spPr>
          <a:xfrm>
            <a:off x="1707067" y="1634821"/>
            <a:ext cx="5526329" cy="8588753"/>
          </a:xfrm>
          <a:prstGeom prst="rect">
            <a:avLst/>
          </a:prstGeom>
          <a:noFill/>
        </p:spPr>
      </p:pic>
      <p:pic>
        <p:nvPicPr>
          <p:cNvPr id="5" name="Picture " descr="C:/Users/LeeJu/AppData/Roaming/PolarisOffice/ETemp/12984_2428272/fImage391692015667.jpe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68483" y="299575"/>
            <a:ext cx="2433639" cy="463152"/>
          </a:xfrm>
          <a:prstGeom prst="rect">
            <a:avLst/>
          </a:prstGeom>
          <a:noFill/>
        </p:spPr>
      </p:pic>
      <p:pic>
        <p:nvPicPr>
          <p:cNvPr id="6" name="Picture " descr="C:/Users/LeeJu/AppData/Roaming/PolarisOffice/ETemp/12984_2428272/fImage9054462026299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956" t="4533" r="56227" b="91815"/>
          <a:stretch>
            <a:fillRect/>
          </a:stretch>
        </p:blipFill>
        <p:spPr>
          <a:xfrm>
            <a:off x="10000840" y="875900"/>
            <a:ext cx="4744597" cy="476466"/>
          </a:xfrm>
          <a:prstGeom prst="rect">
            <a:avLst/>
          </a:prstGeom>
          <a:noFill/>
        </p:spPr>
      </p:pic>
      <p:pic>
        <p:nvPicPr>
          <p:cNvPr id="7" name="Picture " descr="C:/Users/LeeJu/AppData/Roaming/PolarisOffice/ETemp/12984_2428272/fImage9054462037035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91" t="14457" r="25748" b="10037"/>
          <a:stretch>
            <a:fillRect/>
          </a:stretch>
        </p:blipFill>
        <p:spPr>
          <a:xfrm>
            <a:off x="9881964" y="1390407"/>
            <a:ext cx="6768350" cy="50109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822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" descr="C:/Users/LeeJu/AppData/Roaming/PolarisOffice/ETemp/12984_2428272/fImage184472049894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66726" y="101761"/>
            <a:ext cx="3281941" cy="518311"/>
          </a:xfrm>
          <a:prstGeom prst="rect">
            <a:avLst/>
          </a:prstGeom>
          <a:noFill/>
        </p:spPr>
      </p:pic>
      <p:pic>
        <p:nvPicPr>
          <p:cNvPr id="3" name="Picture " descr="C:/Users/LeeJu/AppData/Roaming/PolarisOffice/ETemp/12984_2428272/fImage85512058703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448" y="753217"/>
            <a:ext cx="9554815" cy="476466"/>
          </a:xfrm>
          <a:prstGeom prst="rect">
            <a:avLst/>
          </a:prstGeom>
          <a:noFill/>
        </p:spPr>
      </p:pic>
      <p:pic>
        <p:nvPicPr>
          <p:cNvPr id="5" name="Picture " descr="C:/Users/LeeJu/AppData/Roaming/PolarisOffice/ETemp/12984_2428272/fImage9911622063811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04" b="45749"/>
          <a:stretch>
            <a:fillRect/>
          </a:stretch>
        </p:blipFill>
        <p:spPr>
          <a:xfrm>
            <a:off x="516400" y="1809811"/>
            <a:ext cx="4341368" cy="8358603"/>
          </a:xfrm>
          <a:prstGeom prst="rect">
            <a:avLst/>
          </a:prstGeom>
          <a:noFill/>
        </p:spPr>
      </p:pic>
      <p:pic>
        <p:nvPicPr>
          <p:cNvPr id="6" name="Picture " descr="C:/Users/LeeJu/AppData/Roaming/PolarisOffice/ETemp/12984_2428272/fImage62722071322.pn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3231" y="1291500"/>
            <a:ext cx="8339422" cy="518311"/>
          </a:xfrm>
          <a:prstGeom prst="rect">
            <a:avLst/>
          </a:prstGeom>
          <a:noFill/>
        </p:spPr>
      </p:pic>
      <p:pic>
        <p:nvPicPr>
          <p:cNvPr id="7" name="Picture " descr="C:/Users/LeeJu/AppData/Roaming/PolarisOffice/ETemp/12984_2428272/fImage991162208333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244" b="9113"/>
          <a:stretch>
            <a:fillRect/>
          </a:stretch>
        </p:blipFill>
        <p:spPr>
          <a:xfrm>
            <a:off x="4873936" y="1809811"/>
            <a:ext cx="4651398" cy="8263500"/>
          </a:xfrm>
          <a:prstGeom prst="rect">
            <a:avLst/>
          </a:prstGeom>
          <a:noFill/>
        </p:spPr>
      </p:pic>
      <p:pic>
        <p:nvPicPr>
          <p:cNvPr id="8" name="Picture " descr="C:/Users/LeeJu/AppData/Roaming/PolarisOffice/ETemp/12984_2428272/fImage89322097673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39754" y="29483"/>
            <a:ext cx="2743669" cy="632435"/>
          </a:xfrm>
          <a:prstGeom prst="rect">
            <a:avLst/>
          </a:prstGeom>
          <a:noFill/>
        </p:spPr>
      </p:pic>
      <p:pic>
        <p:nvPicPr>
          <p:cNvPr id="9" name="Picture " descr="C:/Users/LeeJu/AppData/Roaming/PolarisOffice/ETemp/12984_2428272/fImage103472104664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38737" y="844516"/>
            <a:ext cx="7959017" cy="413698"/>
          </a:xfrm>
          <a:prstGeom prst="rect">
            <a:avLst/>
          </a:prstGeom>
          <a:noFill/>
        </p:spPr>
      </p:pic>
      <p:pic>
        <p:nvPicPr>
          <p:cNvPr id="10" name="Picture " descr="C:/Users/LeeJu/AppData/Roaming/PolarisOffice/ETemp/12984_2428272/fImage7201032115141.png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53" b="14676"/>
          <a:stretch>
            <a:fillRect/>
          </a:stretch>
        </p:blipFill>
        <p:spPr>
          <a:xfrm>
            <a:off x="12205285" y="1286744"/>
            <a:ext cx="3825920" cy="8881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073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" descr="C:/Users/LeeJu/AppData/Roaming/PolarisOffice/ETemp/12984_2428272/fImage85432127711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1450" y="-950"/>
            <a:ext cx="2817848" cy="636239"/>
          </a:xfrm>
          <a:prstGeom prst="rect">
            <a:avLst/>
          </a:prstGeom>
          <a:noFill/>
        </p:spPr>
      </p:pic>
      <p:pic>
        <p:nvPicPr>
          <p:cNvPr id="3" name="Picture " descr="C:/Users/LeeJu/AppData/Roaming/PolarisOffice/ETemp/12984_2428272/fImage117342138253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8301" y="631485"/>
            <a:ext cx="7688930" cy="1020455"/>
          </a:xfrm>
          <a:prstGeom prst="rect">
            <a:avLst/>
          </a:prstGeom>
          <a:noFill/>
        </p:spPr>
      </p:pic>
      <p:pic>
        <p:nvPicPr>
          <p:cNvPr id="4" name="Picture " descr="C:/Users/LeeJu/AppData/Roaming/PolarisOffice/ETemp/12984_2428272/fImage128082146868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8824" y="1778427"/>
            <a:ext cx="4877739" cy="887311"/>
          </a:xfrm>
          <a:prstGeom prst="rect">
            <a:avLst/>
          </a:prstGeom>
          <a:noFill/>
        </p:spPr>
      </p:pic>
      <p:pic>
        <p:nvPicPr>
          <p:cNvPr id="5" name="Picture " descr="C:/Users/LeeJu/AppData/Roaming/PolarisOffice/ETemp/12984_2428272/fImage4057262155547.pn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7"/>
          <a:stretch>
            <a:fillRect/>
          </a:stretch>
        </p:blipFill>
        <p:spPr>
          <a:xfrm>
            <a:off x="1268651" y="2682857"/>
            <a:ext cx="5545349" cy="7525501"/>
          </a:xfrm>
          <a:prstGeom prst="rect">
            <a:avLst/>
          </a:prstGeom>
          <a:noFill/>
        </p:spPr>
      </p:pic>
      <p:pic>
        <p:nvPicPr>
          <p:cNvPr id="6" name="Picture " descr="C:/Users/LeeJu/AppData/Roaming/PolarisOffice/ETemp/12984_2428272/fImage51102167644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95919" y="119831"/>
            <a:ext cx="2572487" cy="508801"/>
          </a:xfrm>
          <a:prstGeom prst="rect">
            <a:avLst/>
          </a:prstGeom>
          <a:noFill/>
        </p:spPr>
      </p:pic>
      <p:pic>
        <p:nvPicPr>
          <p:cNvPr id="7" name="Picture " descr="C:/Users/LeeJu/AppData/Roaming/PolarisOffice/ETemp/12984_2428272/fImage53632172662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38505" y="806474"/>
            <a:ext cx="7468295" cy="546842"/>
          </a:xfrm>
          <a:prstGeom prst="rect">
            <a:avLst/>
          </a:prstGeom>
          <a:noFill/>
        </p:spPr>
      </p:pic>
      <p:pic>
        <p:nvPicPr>
          <p:cNvPr id="8" name="Picture " descr="C:/Users/LeeJu/AppData/Roaming/PolarisOffice/ETemp/12984_2428272/fImage6536182182757.png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8" t="21696" r="-818" b="14122"/>
          <a:stretch>
            <a:fillRect/>
          </a:stretch>
        </p:blipFill>
        <p:spPr>
          <a:xfrm>
            <a:off x="10489660" y="1447469"/>
            <a:ext cx="5969501" cy="8725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512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" descr="C:/Users/LeeJu/AppData/Roaming/PolarisOffice/ETemp/12984_2428272/fImage361521937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7649" y="36140"/>
            <a:ext cx="3183036" cy="537332"/>
          </a:xfrm>
          <a:prstGeom prst="rect">
            <a:avLst/>
          </a:prstGeom>
          <a:noFill/>
        </p:spPr>
      </p:pic>
      <p:pic>
        <p:nvPicPr>
          <p:cNvPr id="7" name="Picture " descr="C:/Users/LeeJu/AppData/Roaming/PolarisOffice/ETemp/12984_2428272/fImage8768022202859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42" b="13248"/>
          <a:stretch>
            <a:fillRect/>
          </a:stretch>
        </p:blipFill>
        <p:spPr>
          <a:xfrm>
            <a:off x="3413182" y="1206858"/>
            <a:ext cx="3962866" cy="9030031"/>
          </a:xfrm>
          <a:prstGeom prst="rect">
            <a:avLst/>
          </a:prstGeom>
          <a:noFill/>
        </p:spPr>
      </p:pic>
      <p:pic>
        <p:nvPicPr>
          <p:cNvPr id="8" name="Picture " descr="C:/Users/LeeJu/AppData/Roaming/PolarisOffice/ETemp/12984_2428272/fImage107792218723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207" y="720881"/>
            <a:ext cx="9336082" cy="430817"/>
          </a:xfrm>
          <a:prstGeom prst="rect">
            <a:avLst/>
          </a:prstGeom>
          <a:noFill/>
        </p:spPr>
      </p:pic>
      <p:pic>
        <p:nvPicPr>
          <p:cNvPr id="9" name="Picture " descr="C:/Users/LeeJu/AppData/Roaming/PolarisOffice/ETemp/12984_2428272/fImage43992229741.pn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29525" y="99859"/>
            <a:ext cx="2087471" cy="567765"/>
          </a:xfrm>
          <a:prstGeom prst="rect">
            <a:avLst/>
          </a:prstGeom>
          <a:noFill/>
        </p:spPr>
      </p:pic>
      <p:pic>
        <p:nvPicPr>
          <p:cNvPr id="10" name="Picture " descr="C:/Users/LeeJu/AppData/Roaming/PolarisOffice/ETemp/12984_2428272/fImage12566782237529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92" t="1631" r="8470" b="94748"/>
          <a:stretch>
            <a:fillRect/>
          </a:stretch>
        </p:blipFill>
        <p:spPr>
          <a:xfrm>
            <a:off x="11414043" y="659064"/>
            <a:ext cx="5598606" cy="1659548"/>
          </a:xfrm>
          <a:prstGeom prst="rect">
            <a:avLst/>
          </a:prstGeom>
          <a:noFill/>
        </p:spPr>
      </p:pic>
      <p:pic>
        <p:nvPicPr>
          <p:cNvPr id="11" name="Picture " descr="C:/Users/LeeJu/AppData/Roaming/PolarisOffice/ETemp/12984_2428272/fImage1256678224778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07" b="49001"/>
          <a:stretch>
            <a:fillRect/>
          </a:stretch>
        </p:blipFill>
        <p:spPr>
          <a:xfrm>
            <a:off x="11685082" y="2374723"/>
            <a:ext cx="2450757" cy="7780377"/>
          </a:xfrm>
          <a:prstGeom prst="rect">
            <a:avLst/>
          </a:prstGeom>
          <a:noFill/>
        </p:spPr>
      </p:pic>
      <p:pic>
        <p:nvPicPr>
          <p:cNvPr id="12" name="Picture " descr="C:/Users/LeeJu/AppData/Roaming/PolarisOffice/ETemp/12984_2428272/fImage12566782252316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938" b="4098"/>
          <a:stretch>
            <a:fillRect/>
          </a:stretch>
        </p:blipFill>
        <p:spPr>
          <a:xfrm>
            <a:off x="14207165" y="2384233"/>
            <a:ext cx="2443149" cy="7884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49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" descr="C:/Users/LeeJu/AppData/Roaming/PolarisOffice/ETemp/12984_2428272/fImage228792263035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61971" y="7609"/>
            <a:ext cx="2247241" cy="738950"/>
          </a:xfrm>
          <a:prstGeom prst="rect">
            <a:avLst/>
          </a:prstGeom>
          <a:noFill/>
        </p:spPr>
      </p:pic>
      <p:pic>
        <p:nvPicPr>
          <p:cNvPr id="3" name="Picture " descr="C:/Users/LeeJu/AppData/Roaming/PolarisOffice/ETemp/12984_2428272/fImage95212272190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6315" y="720882"/>
            <a:ext cx="6968063" cy="851172"/>
          </a:xfrm>
          <a:prstGeom prst="rect">
            <a:avLst/>
          </a:prstGeom>
          <a:noFill/>
        </p:spPr>
      </p:pic>
      <p:pic>
        <p:nvPicPr>
          <p:cNvPr id="4" name="Picture " descr="C:/Users/LeeJu/AppData/Roaming/PolarisOffice/ETemp/12984_2428272/fImage2536262281842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93089" y="1666205"/>
            <a:ext cx="3143094" cy="3065170"/>
          </a:xfrm>
          <a:prstGeom prst="rect">
            <a:avLst/>
          </a:prstGeom>
          <a:noFill/>
        </p:spPr>
      </p:pic>
      <p:pic>
        <p:nvPicPr>
          <p:cNvPr id="5" name="Picture " descr="C:/Users/LeeJu/AppData/Roaming/PolarisOffice/ETemp/12984_2428272/fImage207900229288.pn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9" t="8575" r="10016" b="3135"/>
          <a:stretch>
            <a:fillRect/>
          </a:stretch>
        </p:blipFill>
        <p:spPr>
          <a:xfrm>
            <a:off x="1492138" y="4714257"/>
            <a:ext cx="3143094" cy="4493617"/>
          </a:xfrm>
          <a:prstGeom prst="rect">
            <a:avLst/>
          </a:prstGeom>
          <a:noFill/>
        </p:spPr>
      </p:pic>
      <p:pic>
        <p:nvPicPr>
          <p:cNvPr id="6" name="Picture " descr="C:/Users/LeeJu/AppData/Roaming/PolarisOffice/ETemp/12984_2428272/fImage382071230106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2" t="7093" b="2209"/>
          <a:stretch>
            <a:fillRect/>
          </a:stretch>
        </p:blipFill>
        <p:spPr>
          <a:xfrm>
            <a:off x="4842552" y="1667156"/>
            <a:ext cx="2412717" cy="3318144"/>
          </a:xfrm>
          <a:prstGeom prst="rect">
            <a:avLst/>
          </a:prstGeom>
          <a:noFill/>
        </p:spPr>
      </p:pic>
      <p:pic>
        <p:nvPicPr>
          <p:cNvPr id="7" name="Picture " descr="C:/Users/LeeJu/AppData/Roaming/PolarisOffice/ETemp/12984_2428272/fImage4252192319040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169"/>
          <a:stretch>
            <a:fillRect/>
          </a:stretch>
        </p:blipFill>
        <p:spPr>
          <a:xfrm>
            <a:off x="4831140" y="5015734"/>
            <a:ext cx="2439345" cy="3017618"/>
          </a:xfrm>
          <a:prstGeom prst="rect">
            <a:avLst/>
          </a:prstGeom>
          <a:noFill/>
        </p:spPr>
      </p:pic>
      <p:pic>
        <p:nvPicPr>
          <p:cNvPr id="8" name="Picture " descr="C:/Users/LeeJu/AppData/Roaming/PolarisOffice/ETemp/12984_2428272/fImage1235952328942.png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11" t="21632" r="5072" b="4268"/>
          <a:stretch>
            <a:fillRect/>
          </a:stretch>
        </p:blipFill>
        <p:spPr>
          <a:xfrm>
            <a:off x="4889152" y="8001017"/>
            <a:ext cx="2382284" cy="2239676"/>
          </a:xfrm>
          <a:prstGeom prst="rect">
            <a:avLst/>
          </a:prstGeom>
          <a:noFill/>
        </p:spPr>
      </p:pic>
      <p:pic>
        <p:nvPicPr>
          <p:cNvPr id="9" name="Picture " descr="C:/Users/LeeJu/AppData/Roaming/PolarisOffice/ETemp/12984_2428272/fImage7713792339264.png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18" r="21898" b="95208"/>
          <a:stretch>
            <a:fillRect/>
          </a:stretch>
        </p:blipFill>
        <p:spPr>
          <a:xfrm>
            <a:off x="9646113" y="540186"/>
            <a:ext cx="7095498" cy="1360924"/>
          </a:xfrm>
          <a:prstGeom prst="rect">
            <a:avLst/>
          </a:prstGeom>
          <a:noFill/>
        </p:spPr>
      </p:pic>
      <p:pic>
        <p:nvPicPr>
          <p:cNvPr id="10" name="Picture " descr="C:/Users/LeeJu/AppData/Roaming/PolarisOffice/ETemp/12984_2428272/fImage92952342648.png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08426" y="58014"/>
            <a:ext cx="2382284" cy="514507"/>
          </a:xfrm>
          <a:prstGeom prst="rect">
            <a:avLst/>
          </a:prstGeom>
          <a:noFill/>
        </p:spPr>
      </p:pic>
      <p:pic>
        <p:nvPicPr>
          <p:cNvPr id="11" name="Picture " descr="C:/Users/LeeJu/AppData/Roaming/PolarisOffice/ETemp/12984_2428272/fImage7713792357446.png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4" t="6591" r="-3630" b="48228"/>
          <a:stretch>
            <a:fillRect/>
          </a:stretch>
        </p:blipFill>
        <p:spPr>
          <a:xfrm>
            <a:off x="10046489" y="1773672"/>
            <a:ext cx="3099347" cy="8449902"/>
          </a:xfrm>
          <a:prstGeom prst="rect">
            <a:avLst/>
          </a:prstGeom>
          <a:noFill/>
        </p:spPr>
      </p:pic>
      <p:pic>
        <p:nvPicPr>
          <p:cNvPr id="12" name="Picture " descr="C:/Users/LeeJu/AppData/Roaming/PolarisOffice/ETemp/12984_2428272/fImage7713792363805.png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4" t="51864" r="-3630" b="5162"/>
          <a:stretch>
            <a:fillRect/>
          </a:stretch>
        </p:blipFill>
        <p:spPr>
          <a:xfrm>
            <a:off x="13168660" y="1838342"/>
            <a:ext cx="3198252" cy="8322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626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C:/Users/LeeJu/AppData/Roaming/PolarisOffice/ETemp/5876_9863912/fImage68531367816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95" y="110490"/>
            <a:ext cx="2858135" cy="495935"/>
          </a:xfrm>
          <a:prstGeom prst="rect">
            <a:avLst/>
          </a:prstGeom>
          <a:noFill/>
        </p:spPr>
      </p:pic>
      <p:pic>
        <p:nvPicPr>
          <p:cNvPr id="3" name="그림 2" descr="C:/Users/LeeJu/AppData/Roaming/PolarisOffice/ETemp/5876_9863912/fImage100681368603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5" y="716280"/>
            <a:ext cx="9192260" cy="495935"/>
          </a:xfrm>
          <a:prstGeom prst="rect">
            <a:avLst/>
          </a:prstGeom>
          <a:noFill/>
        </p:spPr>
      </p:pic>
      <p:pic>
        <p:nvPicPr>
          <p:cNvPr id="5" name="그림 4" descr="C:/Users/LeeJu/AppData/Roaming/PolarisOffice/ETemp/5876_9863912/fImage332724515198376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2" b="24628"/>
          <a:stretch>
            <a:fillRect/>
          </a:stretch>
        </p:blipFill>
        <p:spPr>
          <a:xfrm>
            <a:off x="3136265" y="1339215"/>
            <a:ext cx="3085465" cy="6763385"/>
          </a:xfrm>
          <a:prstGeom prst="rect">
            <a:avLst/>
          </a:prstGeom>
          <a:noFill/>
        </p:spPr>
      </p:pic>
      <p:pic>
        <p:nvPicPr>
          <p:cNvPr id="6" name="그림 5" descr="C:/Users/LeeJu/AppData/Roaming/PolarisOffice/ETemp/5876_9863912/fImage332724515202417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8" b="45082"/>
          <a:stretch>
            <a:fillRect/>
          </a:stretch>
        </p:blipFill>
        <p:spPr>
          <a:xfrm>
            <a:off x="306070" y="1351915"/>
            <a:ext cx="2799715" cy="8818880"/>
          </a:xfrm>
          <a:prstGeom prst="rect">
            <a:avLst/>
          </a:prstGeom>
          <a:noFill/>
        </p:spPr>
      </p:pic>
      <p:pic>
        <p:nvPicPr>
          <p:cNvPr id="7" name="그림 6" descr="C:/Users/LeeJu/AppData/Roaming/PolarisOffice/ETemp/5876_9863912/fImage33272451521707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04" b="5557"/>
          <a:stretch>
            <a:fillRect/>
          </a:stretch>
        </p:blipFill>
        <p:spPr>
          <a:xfrm>
            <a:off x="6227445" y="1409700"/>
            <a:ext cx="2936240" cy="5824220"/>
          </a:xfrm>
          <a:prstGeom prst="rect">
            <a:avLst/>
          </a:prstGeom>
          <a:noFill/>
        </p:spPr>
      </p:pic>
      <p:pic>
        <p:nvPicPr>
          <p:cNvPr id="8" name="그림 7" descr="C:/Users/LeeJu/AppData/Roaming/PolarisOffice/ETemp/5876_9863912/fImage609016201829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640" y="-5080"/>
            <a:ext cx="2004695" cy="570865"/>
          </a:xfrm>
          <a:prstGeom prst="rect">
            <a:avLst/>
          </a:prstGeom>
          <a:noFill/>
        </p:spPr>
      </p:pic>
      <p:pic>
        <p:nvPicPr>
          <p:cNvPr id="9" name="그림 8" descr="C:/Users/LeeJu/AppData/Roaming/PolarisOffice/ETemp/5876_9863912/fImage188588316215800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1" b="93225"/>
          <a:stretch>
            <a:fillRect/>
          </a:stretch>
        </p:blipFill>
        <p:spPr>
          <a:xfrm>
            <a:off x="9886950" y="603250"/>
            <a:ext cx="7582535" cy="997585"/>
          </a:xfrm>
          <a:prstGeom prst="rect">
            <a:avLst/>
          </a:prstGeom>
          <a:noFill/>
        </p:spPr>
      </p:pic>
      <p:pic>
        <p:nvPicPr>
          <p:cNvPr id="10" name="그림 9" descr="C:/Users/LeeJu/AppData/Roaming/PolarisOffice/ETemp/5876_9863912/fImage188588316224919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6" b="45211"/>
          <a:stretch>
            <a:fillRect/>
          </a:stretch>
        </p:blipFill>
        <p:spPr>
          <a:xfrm>
            <a:off x="9850120" y="1520190"/>
            <a:ext cx="3972560" cy="8677910"/>
          </a:xfrm>
          <a:prstGeom prst="rect">
            <a:avLst/>
          </a:prstGeom>
          <a:noFill/>
        </p:spPr>
      </p:pic>
      <p:pic>
        <p:nvPicPr>
          <p:cNvPr id="11" name="그림 10" descr="C:/Users/LeeJu/AppData/Roaming/PolarisOffice/ETemp/5876_9863912/fImage188588316236644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57" b="3312"/>
          <a:stretch>
            <a:fillRect/>
          </a:stretch>
        </p:blipFill>
        <p:spPr>
          <a:xfrm>
            <a:off x="13738860" y="1637665"/>
            <a:ext cx="3662680" cy="719963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C:/Users/LeeJu/AppData/Roaming/PolarisOffice/ETemp/5876_9863912/fImage40071445318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70" y="-3810"/>
            <a:ext cx="2186940" cy="560070"/>
          </a:xfrm>
          <a:prstGeom prst="rect">
            <a:avLst/>
          </a:prstGeom>
          <a:noFill/>
        </p:spPr>
      </p:pic>
      <p:pic>
        <p:nvPicPr>
          <p:cNvPr id="3" name="그림 2" descr="C:/Users/LeeJu/AppData/Roaming/PolarisOffice/ETemp/5876_9863912/fImage48721446132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45" y="669925"/>
            <a:ext cx="7120890" cy="568960"/>
          </a:xfrm>
          <a:prstGeom prst="rect">
            <a:avLst/>
          </a:prstGeom>
          <a:noFill/>
        </p:spPr>
      </p:pic>
      <p:pic>
        <p:nvPicPr>
          <p:cNvPr id="5" name="그림 4" descr="C:/Users/LeeJu/AppData/Roaming/PolarisOffice/ETemp/5876_9863912/fImage32707014483474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420" y="6302375"/>
            <a:ext cx="5298440" cy="3890010"/>
          </a:xfrm>
          <a:prstGeom prst="rect">
            <a:avLst/>
          </a:prstGeom>
          <a:noFill/>
        </p:spPr>
      </p:pic>
      <p:grpSp>
        <p:nvGrpSpPr>
          <p:cNvPr id="7" name="그룹 6"/>
          <p:cNvGrpSpPr/>
          <p:nvPr/>
        </p:nvGrpSpPr>
        <p:grpSpPr>
          <a:xfrm>
            <a:off x="1700530" y="1151890"/>
            <a:ext cx="5541645" cy="5196205"/>
            <a:chOff x="1700530" y="1151890"/>
            <a:chExt cx="5541645" cy="5196205"/>
          </a:xfrm>
        </p:grpSpPr>
        <p:pic>
          <p:nvPicPr>
            <p:cNvPr id="4" name="그림 3" descr="C:/Users/LeeJu/AppData/Roaming/PolarisOffice/ETemp/5876_9863912/fImage43254514473538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530" y="1151890"/>
              <a:ext cx="5352415" cy="5196205"/>
            </a:xfrm>
            <a:prstGeom prst="rect">
              <a:avLst/>
            </a:prstGeom>
            <a:noFill/>
          </p:spPr>
        </p:pic>
        <p:sp>
          <p:nvSpPr>
            <p:cNvPr id="6" name="도형 5"/>
            <p:cNvSpPr>
              <a:spLocks/>
            </p:cNvSpPr>
            <p:nvPr/>
          </p:nvSpPr>
          <p:spPr>
            <a:xfrm>
              <a:off x="5539105" y="3841750"/>
              <a:ext cx="1703070" cy="1631950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chemeClr val="bg1">
                  <a:alpha val="10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508000" hangingPunct="1"/>
              <a:endParaRPr lang="ko-KR" altLang="en-US" sz="1800">
                <a:latin typeface="맑은 고딕" charset="0"/>
                <a:ea typeface="맑은 고딕" charset="0"/>
              </a:endParaRPr>
            </a:p>
          </p:txBody>
        </p:sp>
      </p:grpSp>
      <p:pic>
        <p:nvPicPr>
          <p:cNvPr id="8" name="그림 7" descr="C:/Users/LeeJu/AppData/Roaming/PolarisOffice/ETemp/5876_9863912/fImage95823035301.png"/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5F6F6"/>
              </a:clrFrom>
              <a:clrTo>
                <a:srgbClr val="F5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01" r="1471" b="123"/>
          <a:stretch>
            <a:fillRect/>
          </a:stretch>
        </p:blipFill>
        <p:spPr>
          <a:xfrm>
            <a:off x="12744450" y="5715"/>
            <a:ext cx="2160270" cy="703580"/>
          </a:xfrm>
          <a:prstGeom prst="rect">
            <a:avLst/>
          </a:prstGeom>
          <a:noFill/>
        </p:spPr>
      </p:pic>
      <p:pic>
        <p:nvPicPr>
          <p:cNvPr id="9" name="그림 8" descr="C:/Users/LeeJu/AppData/Roaming/PolarisOffice/ETemp/5876_9863912/fImage848416584856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570" y="658495"/>
            <a:ext cx="8121015" cy="923290"/>
          </a:xfrm>
          <a:prstGeom prst="rect">
            <a:avLst/>
          </a:prstGeom>
          <a:noFill/>
        </p:spPr>
      </p:pic>
      <p:pic>
        <p:nvPicPr>
          <p:cNvPr id="11" name="그림 10" descr="C:/Users/LeeJu/AppData/Roaming/PolarisOffice/ETemp/5876_9863912/fImage117415616604673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3"/>
          <a:stretch>
            <a:fillRect/>
          </a:stretch>
        </p:blipFill>
        <p:spPr>
          <a:xfrm>
            <a:off x="14165580" y="1619250"/>
            <a:ext cx="2770505" cy="8420735"/>
          </a:xfrm>
          <a:prstGeom prst="rect">
            <a:avLst/>
          </a:prstGeom>
          <a:noFill/>
        </p:spPr>
      </p:pic>
      <p:grpSp>
        <p:nvGrpSpPr>
          <p:cNvPr id="13" name="그룹 12"/>
          <p:cNvGrpSpPr/>
          <p:nvPr/>
        </p:nvGrpSpPr>
        <p:grpSpPr>
          <a:xfrm>
            <a:off x="10662285" y="1580515"/>
            <a:ext cx="3319780" cy="8344535"/>
            <a:chOff x="10662285" y="1580515"/>
            <a:chExt cx="3319780" cy="8344535"/>
          </a:xfrm>
        </p:grpSpPr>
        <p:pic>
          <p:nvPicPr>
            <p:cNvPr id="10" name="그림 9" descr="C:/Users/LeeJu/AppData/Roaming/PolarisOffice/ETemp/5876_9863912/fImage92172416593688.p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236"/>
            <a:stretch>
              <a:fillRect/>
            </a:stretch>
          </p:blipFill>
          <p:spPr>
            <a:xfrm>
              <a:off x="10662285" y="1580515"/>
              <a:ext cx="3319780" cy="6559550"/>
            </a:xfrm>
            <a:prstGeom prst="rect">
              <a:avLst/>
            </a:prstGeom>
            <a:noFill/>
          </p:spPr>
        </p:pic>
        <p:pic>
          <p:nvPicPr>
            <p:cNvPr id="12" name="그림 11" descr="C:/Users/LeeJu/AppData/Roaming/PolarisOffice/ETemp/5876_9863912/fImage23182416612762.p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8320" y="8166100"/>
              <a:ext cx="3274060" cy="17589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8230" y="599058"/>
            <a:ext cx="2304256" cy="59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769" y="1463154"/>
            <a:ext cx="747317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16" y="2471266"/>
            <a:ext cx="6445819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765" y="6935762"/>
            <a:ext cx="761477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96" y="975543"/>
            <a:ext cx="6713450" cy="4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419" y="1467639"/>
            <a:ext cx="6213888" cy="481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7" b="22032"/>
          <a:stretch/>
        </p:blipFill>
        <p:spPr bwMode="auto">
          <a:xfrm>
            <a:off x="2059282" y="6442171"/>
            <a:ext cx="5774286" cy="380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sakuwa\Desktop\unnamed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13397" r="11600" b="29001"/>
          <a:stretch/>
        </p:blipFill>
        <p:spPr bwMode="auto">
          <a:xfrm>
            <a:off x="3873128" y="95002"/>
            <a:ext cx="2432861" cy="83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182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C:/Users/LeeJu/AppData/Roaming/PolarisOffice/ETemp/5876_9863912/fImage1268941943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98144" y="474627"/>
            <a:ext cx="1943735" cy="399415"/>
          </a:xfrm>
          <a:prstGeom prst="rect">
            <a:avLst/>
          </a:prstGeom>
          <a:noFill/>
        </p:spPr>
      </p:pic>
      <p:sp>
        <p:nvSpPr>
          <p:cNvPr id="11" name="도형 10"/>
          <p:cNvSpPr>
            <a:spLocks/>
          </p:cNvSpPr>
          <p:nvPr/>
        </p:nvSpPr>
        <p:spPr>
          <a:xfrm>
            <a:off x="4836344" y="5202837"/>
            <a:ext cx="2267585" cy="1848485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508000" hangingPunct="1"/>
            <a:endParaRPr lang="ko-KR" altLang="en-US" sz="1800">
              <a:latin typeface="맑은 고딕" charset="0"/>
              <a:ea typeface="맑은 고딕" charset="0"/>
            </a:endParaRPr>
          </a:p>
        </p:txBody>
      </p:sp>
      <p:pic>
        <p:nvPicPr>
          <p:cNvPr id="12" name="그림 11" descr="C:/Users/LeeJu/AppData/Roaming/PolarisOffice/ETemp/5876_9863912/fImage18608531663981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4" y="1084227"/>
            <a:ext cx="8744585" cy="8248015"/>
          </a:xfrm>
          <a:prstGeom prst="rect">
            <a:avLst/>
          </a:prstGeom>
          <a:noFill/>
        </p:spPr>
      </p:pic>
      <p:pic>
        <p:nvPicPr>
          <p:cNvPr id="14" name="그림 13" descr="C:/Users/LeeJu/AppData/Roaming/PolarisOffice/ETemp/5876_9863912/fImage7679164678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825" y="22994"/>
            <a:ext cx="2726055" cy="588645"/>
          </a:xfrm>
          <a:prstGeom prst="rect">
            <a:avLst/>
          </a:prstGeom>
          <a:noFill/>
        </p:spPr>
      </p:pic>
      <p:pic>
        <p:nvPicPr>
          <p:cNvPr id="15" name="그림 14" descr="C:/Users/LeeJu/AppData/Roaming/PolarisOffice/ETemp/5876_9863912/fImage337213416474360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" b="95257"/>
          <a:stretch>
            <a:fillRect/>
          </a:stretch>
        </p:blipFill>
        <p:spPr>
          <a:xfrm>
            <a:off x="9694995" y="713239"/>
            <a:ext cx="7375525" cy="1538605"/>
          </a:xfrm>
          <a:prstGeom prst="rect">
            <a:avLst/>
          </a:prstGeom>
          <a:noFill/>
        </p:spPr>
      </p:pic>
      <p:pic>
        <p:nvPicPr>
          <p:cNvPr id="16" name="그림 15" descr="C:/Users/LeeJu/AppData/Roaming/PolarisOffice/ETemp/5876_9863912/fImage337213416482282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5" t="5816" r="-3836" b="52067"/>
          <a:stretch>
            <a:fillRect/>
          </a:stretch>
        </p:blipFill>
        <p:spPr>
          <a:xfrm>
            <a:off x="9658165" y="2303279"/>
            <a:ext cx="2600325" cy="7942580"/>
          </a:xfrm>
          <a:prstGeom prst="rect">
            <a:avLst/>
          </a:prstGeom>
          <a:noFill/>
        </p:spPr>
      </p:pic>
      <p:pic>
        <p:nvPicPr>
          <p:cNvPr id="17" name="그림 16" descr="C:/Users/LeeJu/AppData/Roaming/PolarisOffice/ETemp/5876_9863912/fImage3372134164938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" t="48124" r="-416" b="20850"/>
          <a:stretch>
            <a:fillRect/>
          </a:stretch>
        </p:blipFill>
        <p:spPr>
          <a:xfrm>
            <a:off x="12275635" y="2305819"/>
            <a:ext cx="3297555" cy="7790180"/>
          </a:xfrm>
          <a:prstGeom prst="rect">
            <a:avLst/>
          </a:prstGeom>
          <a:noFill/>
        </p:spPr>
      </p:pic>
      <p:pic>
        <p:nvPicPr>
          <p:cNvPr id="18" name="그림 17" descr="C:/Users/LeeJu/AppData/Roaming/PolarisOffice/ETemp/5876_9863912/fImage337213416506221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" t="79283" r="-416" b="1882"/>
          <a:stretch>
            <a:fillRect/>
          </a:stretch>
        </p:blipFill>
        <p:spPr>
          <a:xfrm>
            <a:off x="15585890" y="2302009"/>
            <a:ext cx="2256790" cy="322770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C:/Users/LeeJu/AppData/Roaming/PolarisOffice/ETemp/5876_9863912/fImage1268941943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64991" y="70300"/>
            <a:ext cx="1943735" cy="399415"/>
          </a:xfrm>
          <a:prstGeom prst="rect">
            <a:avLst/>
          </a:prstGeom>
          <a:noFill/>
        </p:spPr>
      </p:pic>
      <p:pic>
        <p:nvPicPr>
          <p:cNvPr id="14" name="그림 13" descr="C:/Users/LeeJu/AppData/Roaming/PolarisOffice/ETemp/5876_9863912/fImage122974816946261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36" y="621480"/>
            <a:ext cx="6816090" cy="95669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문서\3 로고\다운로드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943" y="383034"/>
            <a:ext cx="2513087" cy="105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akuwa\Desktop\Capture\bandicam 2020-08-12 10-55-39-6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864" y="1805374"/>
            <a:ext cx="15337704" cy="843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53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" descr="C:/Users/LeeJu/AppData/Roaming/PolarisOffice/ETemp/5876_9863912/fImage105301548423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5" y="639445"/>
            <a:ext cx="7587615" cy="956945"/>
          </a:xfrm>
          <a:prstGeom prst="rect">
            <a:avLst/>
          </a:prstGeom>
          <a:noFill/>
        </p:spPr>
      </p:pic>
      <p:pic>
        <p:nvPicPr>
          <p:cNvPr id="3" name="Picture " descr="C:/Users/LeeJu/AppData/Roaming/PolarisOffice/ETemp/5876_9863912/fImage10123031549139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4" b="7171"/>
          <a:stretch>
            <a:fillRect/>
          </a:stretch>
        </p:blipFill>
        <p:spPr>
          <a:xfrm>
            <a:off x="2295525" y="1652270"/>
            <a:ext cx="3515995" cy="8611870"/>
          </a:xfrm>
          <a:prstGeom prst="rect">
            <a:avLst/>
          </a:prstGeom>
          <a:noFill/>
        </p:spPr>
      </p:pic>
      <p:pic>
        <p:nvPicPr>
          <p:cNvPr id="4" name="Picture " descr="C:/Users/LeeJu/AppData/Roaming/PolarisOffice/ETemp/5876_9863912/fImage13181550768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970" y="44450"/>
            <a:ext cx="1996440" cy="603885"/>
          </a:xfrm>
          <a:prstGeom prst="rect">
            <a:avLst/>
          </a:prstGeom>
          <a:noFill/>
        </p:spPr>
      </p:pic>
      <p:pic>
        <p:nvPicPr>
          <p:cNvPr id="5" name="그림 4" descr="C:/Users/LeeJu/AppData/Roaming/PolarisOffice/ETemp/5876_9863912/fImage1800821041.pn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36780" y="28575"/>
            <a:ext cx="1666240" cy="620395"/>
          </a:xfrm>
          <a:prstGeom prst="rect">
            <a:avLst/>
          </a:prstGeom>
          <a:noFill/>
        </p:spPr>
      </p:pic>
      <p:pic>
        <p:nvPicPr>
          <p:cNvPr id="6" name="그림 5" descr="C:/Users/LeeJu/AppData/Roaming/PolarisOffice/ETemp/5876_9863912/fImage24626462118467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78" r="3439" b="92117"/>
          <a:stretch>
            <a:fillRect/>
          </a:stretch>
        </p:blipFill>
        <p:spPr>
          <a:xfrm>
            <a:off x="8534400" y="718820"/>
            <a:ext cx="9254490" cy="458470"/>
          </a:xfrm>
          <a:prstGeom prst="rect">
            <a:avLst/>
          </a:prstGeom>
          <a:noFill/>
        </p:spPr>
      </p:pic>
      <p:pic>
        <p:nvPicPr>
          <p:cNvPr id="7" name="그림 6" descr="C:/Users/LeeJu/AppData/Roaming/PolarisOffice/ETemp/5876_9863912/fImage32548352126334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75" b="6702"/>
          <a:stretch>
            <a:fillRect/>
          </a:stretch>
        </p:blipFill>
        <p:spPr>
          <a:xfrm>
            <a:off x="13491845" y="1362075"/>
            <a:ext cx="4664075" cy="8302625"/>
          </a:xfrm>
          <a:prstGeom prst="rect">
            <a:avLst/>
          </a:prstGeom>
          <a:noFill/>
        </p:spPr>
      </p:pic>
      <p:pic>
        <p:nvPicPr>
          <p:cNvPr id="8" name="그림 7" descr="C:/Users/LeeJu/AppData/Roaming/PolarisOffice/ETemp/5876_9863912/fImage32548352136500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82" b="48391"/>
          <a:stretch>
            <a:fillRect/>
          </a:stretch>
        </p:blipFill>
        <p:spPr>
          <a:xfrm>
            <a:off x="8372475" y="1357630"/>
            <a:ext cx="5059045" cy="85496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692150"/>
            <a:ext cx="7687310" cy="1076960"/>
          </a:xfrm>
          <a:prstGeom prst="rect">
            <a:avLst/>
          </a:prstGeom>
          <a:noFill/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270" y="77470"/>
            <a:ext cx="2381885" cy="514985"/>
          </a:xfrm>
          <a:prstGeom prst="rect">
            <a:avLst/>
          </a:prstGeom>
          <a:noFill/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19103" r="3724" b="14683"/>
          <a:stretch>
            <a:fillRect/>
          </a:stretch>
        </p:blipFill>
        <p:spPr>
          <a:xfrm>
            <a:off x="1485900" y="1809750"/>
            <a:ext cx="5772785" cy="8458835"/>
          </a:xfrm>
          <a:prstGeom prst="rect">
            <a:avLst/>
          </a:prstGeom>
          <a:noFill/>
        </p:spPr>
      </p:pic>
      <p:pic>
        <p:nvPicPr>
          <p:cNvPr id="5" name="그림 4" descr="C:/Users/LeeJu/AppData/Roaming/PolarisOffice/ETemp/5876_9863912/fImage126232024907.pn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20225" y="730250"/>
            <a:ext cx="8259445" cy="433070"/>
          </a:xfrm>
          <a:prstGeom prst="rect">
            <a:avLst/>
          </a:prstGeom>
          <a:noFill/>
        </p:spPr>
      </p:pic>
      <p:pic>
        <p:nvPicPr>
          <p:cNvPr id="6" name="그림 5" descr="C:/Users/LeeJu/AppData/Roaming/PolarisOffice/ETemp/5876_9863912/fImage11825203943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91345" y="1225550"/>
            <a:ext cx="7754620" cy="715645"/>
          </a:xfrm>
          <a:prstGeom prst="rect">
            <a:avLst/>
          </a:prstGeom>
          <a:noFill/>
        </p:spPr>
      </p:pic>
      <p:pic>
        <p:nvPicPr>
          <p:cNvPr id="7" name="그림 6" descr="C:/Users/LeeJu/AppData/Roaming/PolarisOffice/ETemp/5876_9863912/fImage59112041225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82500" y="-8255"/>
            <a:ext cx="2344420" cy="619125"/>
          </a:xfrm>
          <a:prstGeom prst="rect">
            <a:avLst/>
          </a:prstGeom>
          <a:noFill/>
        </p:spPr>
      </p:pic>
      <p:pic>
        <p:nvPicPr>
          <p:cNvPr id="8" name="그림 7" descr="C:/Users/LeeJu/AppData/Roaming/PolarisOffice/ETemp/5876_9863912/fImage6894372054888.png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0" t="12939" r="6677" b="18435"/>
          <a:stretch>
            <a:fillRect/>
          </a:stretch>
        </p:blipFill>
        <p:spPr>
          <a:xfrm>
            <a:off x="11106150" y="1943100"/>
            <a:ext cx="4897120" cy="823087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C:/Users/LeeJu/AppData/Roaming/PolarisOffice/ETemp/5876_9863912/fImage5110133541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5200" y="120650"/>
            <a:ext cx="2144395" cy="429895"/>
          </a:xfrm>
          <a:prstGeom prst="rect">
            <a:avLst/>
          </a:prstGeom>
          <a:noFill/>
        </p:spPr>
      </p:pic>
      <p:pic>
        <p:nvPicPr>
          <p:cNvPr id="3" name="그림 2" descr="C:/Users/LeeJu/AppData/Roaming/PolarisOffice/ETemp/5876_9863912/fImage513813368467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3070" y="744220"/>
            <a:ext cx="8292465" cy="704215"/>
          </a:xfrm>
          <a:prstGeom prst="rect">
            <a:avLst/>
          </a:prstGeom>
          <a:noFill/>
        </p:spPr>
      </p:pic>
      <p:pic>
        <p:nvPicPr>
          <p:cNvPr id="4" name="그림 3" descr="C:/Users/LeeJu/AppData/Roaming/PolarisOffice/ETemp/5876_9863912/fImage7501613376334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638" b="20990"/>
          <a:stretch>
            <a:fillRect/>
          </a:stretch>
        </p:blipFill>
        <p:spPr>
          <a:xfrm>
            <a:off x="729615" y="1543050"/>
            <a:ext cx="7710170" cy="5620385"/>
          </a:xfrm>
          <a:prstGeom prst="rect">
            <a:avLst/>
          </a:prstGeom>
          <a:noFill/>
        </p:spPr>
      </p:pic>
      <p:pic>
        <p:nvPicPr>
          <p:cNvPr id="5" name="그림 4" descr="C:/Users/LeeJu/AppData/Roaming/PolarisOffice/ETemp/5876_9863912/fImage95823035301.png"/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5F6F6"/>
              </a:clrFrom>
              <a:clrTo>
                <a:srgbClr val="F5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01" r="1471" b="123"/>
          <a:stretch>
            <a:fillRect/>
          </a:stretch>
        </p:blipFill>
        <p:spPr>
          <a:xfrm>
            <a:off x="12496800" y="5715"/>
            <a:ext cx="2160270" cy="703580"/>
          </a:xfrm>
          <a:prstGeom prst="rect">
            <a:avLst/>
          </a:prstGeom>
          <a:noFill/>
        </p:spPr>
      </p:pic>
      <p:pic>
        <p:nvPicPr>
          <p:cNvPr id="6" name="그림 5" descr="C:/Users/LeeJu/AppData/Roaming/PolarisOffice/ETemp/5876_9863912/fImage126713049586.png"/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84995" y="705485"/>
            <a:ext cx="8166100" cy="1146810"/>
          </a:xfrm>
          <a:prstGeom prst="rect">
            <a:avLst/>
          </a:prstGeom>
          <a:noFill/>
        </p:spPr>
      </p:pic>
      <p:pic>
        <p:nvPicPr>
          <p:cNvPr id="7" name="그림 6" descr="C:/Users/LeeJu/AppData/Roaming/PolarisOffice/ETemp/5876_9863912/fImage17633163204337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72" t="11289" r="36361" b="44658"/>
          <a:stretch>
            <a:fillRect/>
          </a:stretch>
        </p:blipFill>
        <p:spPr>
          <a:xfrm>
            <a:off x="9557385" y="2089150"/>
            <a:ext cx="3966210" cy="7938770"/>
          </a:xfrm>
          <a:prstGeom prst="rect">
            <a:avLst/>
          </a:prstGeom>
          <a:noFill/>
        </p:spPr>
      </p:pic>
      <p:pic>
        <p:nvPicPr>
          <p:cNvPr id="8" name="그림 7" descr="C:/Users/LeeJu/AppData/Roaming/PolarisOffice/ETemp/5876_9863912/fImage17633163213788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72" t="55416" r="36361" b="9256"/>
          <a:stretch>
            <a:fillRect/>
          </a:stretch>
        </p:blipFill>
        <p:spPr>
          <a:xfrm>
            <a:off x="13455015" y="2148840"/>
            <a:ext cx="4037330" cy="64547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C:/Users/LeeJu/AppData/Roaming/PolarisOffice/ETemp/5876_9863912/fImage767913442555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25" y="63500"/>
            <a:ext cx="2639060" cy="565785"/>
          </a:xfrm>
          <a:prstGeom prst="rect">
            <a:avLst/>
          </a:prstGeom>
          <a:noFill/>
        </p:spPr>
      </p:pic>
      <p:pic>
        <p:nvPicPr>
          <p:cNvPr id="3" name="그림 2" descr="C:/Users/LeeJu/AppData/Roaming/PolarisOffice/ETemp/5876_9863912/fImage15144161345676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6" b="89618"/>
          <a:stretch>
            <a:fillRect/>
          </a:stretch>
        </p:blipFill>
        <p:spPr>
          <a:xfrm>
            <a:off x="159385" y="705485"/>
            <a:ext cx="7858125" cy="1311275"/>
          </a:xfrm>
          <a:prstGeom prst="rect">
            <a:avLst/>
          </a:prstGeom>
          <a:noFill/>
        </p:spPr>
      </p:pic>
      <p:pic>
        <p:nvPicPr>
          <p:cNvPr id="4" name="그림 3" descr="C:/Users/LeeJu/AppData/Roaming/PolarisOffice/ETemp/5876_9863912/fImage15144161537763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5" b="4111"/>
          <a:stretch>
            <a:fillRect/>
          </a:stretch>
        </p:blipFill>
        <p:spPr>
          <a:xfrm>
            <a:off x="2421890" y="2052320"/>
            <a:ext cx="3325495" cy="8203565"/>
          </a:xfrm>
          <a:prstGeom prst="rect">
            <a:avLst/>
          </a:prstGeom>
          <a:noFill/>
        </p:spPr>
      </p:pic>
      <p:pic>
        <p:nvPicPr>
          <p:cNvPr id="5" name="그림 4" descr="C:/Users/LeeJu/AppData/Roaming/PolarisOffice/ETemp/5876_9863912/fImage1297311404907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0775" y="2232660"/>
            <a:ext cx="9281160" cy="4587875"/>
          </a:xfrm>
          <a:prstGeom prst="rect">
            <a:avLst/>
          </a:prstGeom>
          <a:noFill/>
        </p:spPr>
      </p:pic>
      <p:pic>
        <p:nvPicPr>
          <p:cNvPr id="6" name="그림 5" descr="C:/Users/LeeJu/AppData/Roaming/PolarisOffice/ETemp/5876_9863912/fImage1268941943.pn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34850" y="1353820"/>
            <a:ext cx="1924685" cy="39941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3297" b="5381"/>
          <a:stretch>
            <a:fillRect/>
          </a:stretch>
        </p:blipFill>
        <p:spPr bwMode="auto">
          <a:xfrm>
            <a:off x="0" y="-1704975"/>
            <a:ext cx="18259425" cy="1231328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8362950"/>
            <a:ext cx="18259425" cy="156718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txBody>
          <a:bodyPr wrap="square" lIns="91196" tIns="45591" rIns="91196" bIns="45591" rtlCol="0" anchor="ctr">
            <a:spAutoFit/>
          </a:bodyPr>
          <a:lstStyle/>
          <a:p>
            <a:pPr algn="ctr">
              <a:defRPr/>
            </a:pPr>
            <a:r>
              <a:rPr lang="ko-KR" altLang="en-US" sz="9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 panose="020B0503020000020004" pitchFamily="50" charset="-127"/>
              </a:rPr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6899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C:/Users/LeeJu/AppData/Roaming/PolarisOffice/ETemp/5876_9863912/fImage303591438795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920" y="-8255"/>
            <a:ext cx="1891665" cy="866140"/>
          </a:xfrm>
          <a:prstGeom prst="rect">
            <a:avLst/>
          </a:prstGeom>
          <a:noFill/>
        </p:spPr>
      </p:pic>
      <p:pic>
        <p:nvPicPr>
          <p:cNvPr id="3" name="그림 2" descr="C:/Users/LeeJu/AppData/Roaming/PolarisOffice/ETemp/5876_9863912/fImage2769291439619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7" b="18019"/>
          <a:stretch>
            <a:fillRect/>
          </a:stretch>
        </p:blipFill>
        <p:spPr>
          <a:xfrm>
            <a:off x="1464310" y="2019300"/>
            <a:ext cx="5451475" cy="8192135"/>
          </a:xfrm>
          <a:prstGeom prst="rect">
            <a:avLst/>
          </a:prstGeom>
          <a:noFill/>
        </p:spPr>
      </p:pic>
      <p:pic>
        <p:nvPicPr>
          <p:cNvPr id="4" name="그림 3" descr="C:/Users/LeeJu/AppData/Roaming/PolarisOffice/ETemp/5876_9863912/fImage2769291487768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0" b="86169"/>
          <a:stretch>
            <a:fillRect/>
          </a:stretch>
        </p:blipFill>
        <p:spPr>
          <a:xfrm>
            <a:off x="202565" y="899795"/>
            <a:ext cx="7856220" cy="1120140"/>
          </a:xfrm>
          <a:prstGeom prst="rect">
            <a:avLst/>
          </a:prstGeom>
          <a:noFill/>
        </p:spPr>
      </p:pic>
      <p:pic>
        <p:nvPicPr>
          <p:cNvPr id="5" name="그림 4" descr="C:/Users/LeeJu/AppData/Roaming/PolarisOffice/ETemp/5876_9863912/fImage78221542268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0" y="819785"/>
            <a:ext cx="9240520" cy="647700"/>
          </a:xfrm>
          <a:prstGeom prst="rect">
            <a:avLst/>
          </a:prstGeom>
          <a:noFill/>
        </p:spPr>
      </p:pic>
      <p:pic>
        <p:nvPicPr>
          <p:cNvPr id="6" name="그림 5" descr="C:/Users/LeeJu/AppData/Roaming/PolarisOffice/ETemp/5876_9863912/fImage2136715433123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970" y="-3810"/>
            <a:ext cx="2534920" cy="756920"/>
          </a:xfrm>
          <a:prstGeom prst="rect">
            <a:avLst/>
          </a:prstGeom>
          <a:noFill/>
        </p:spPr>
      </p:pic>
      <p:sp>
        <p:nvSpPr>
          <p:cNvPr id="7" name="도형 6"/>
          <p:cNvSpPr>
            <a:spLocks/>
          </p:cNvSpPr>
          <p:nvPr/>
        </p:nvSpPr>
        <p:spPr>
          <a:xfrm>
            <a:off x="11525250" y="6086475"/>
            <a:ext cx="4286885" cy="347726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508000" hangingPunct="1"/>
            <a:endParaRPr lang="ko-KR" altLang="en-US" sz="1800">
              <a:latin typeface="맑은 고딕" charset="0"/>
              <a:ea typeface="맑은 고딕" charset="0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905240" y="1554480"/>
            <a:ext cx="9549765" cy="8248015"/>
            <a:chOff x="8905240" y="1554480"/>
            <a:chExt cx="9549765" cy="8248015"/>
          </a:xfrm>
        </p:grpSpPr>
        <p:pic>
          <p:nvPicPr>
            <p:cNvPr id="9" name="그림 8" descr="C:/Users/LeeJu/AppData/Roaming/PolarisOffice/ETemp/5876_9863912/fImage1218091545325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5240" y="1554480"/>
              <a:ext cx="9121140" cy="8248015"/>
            </a:xfrm>
            <a:prstGeom prst="rect">
              <a:avLst/>
            </a:prstGeom>
            <a:noFill/>
          </p:spPr>
        </p:pic>
        <p:sp>
          <p:nvSpPr>
            <p:cNvPr id="10" name="도형 9"/>
            <p:cNvSpPr>
              <a:spLocks/>
            </p:cNvSpPr>
            <p:nvPr/>
          </p:nvSpPr>
          <p:spPr>
            <a:xfrm>
              <a:off x="14168120" y="5848350"/>
              <a:ext cx="4286885" cy="3477260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chemeClr val="bg1">
                  <a:alpha val="10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marL="0" indent="0" algn="ctr" defTabSz="508000" hangingPunct="1"/>
              <a:endParaRPr lang="ko-KR" altLang="en-US" sz="1800">
                <a:latin typeface="맑은 고딕" charset="0"/>
                <a:ea typeface="맑은 고딕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20년\20200809 100만 온라인 희망전진대회\보도된 기사\월간중앙\output\월간중앙 2020년 9월호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" b="474"/>
          <a:stretch/>
        </p:blipFill>
        <p:spPr bwMode="auto">
          <a:xfrm>
            <a:off x="3513088" y="57276"/>
            <a:ext cx="7344816" cy="1021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2020년\20200809 100만 온라인 희망전진대회\보도된 기사\월간중앙\output\월간중앙 2020년 9월호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" b="1284"/>
          <a:stretch/>
        </p:blipFill>
        <p:spPr bwMode="auto">
          <a:xfrm>
            <a:off x="10858597" y="0"/>
            <a:ext cx="7358401" cy="1027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2020년\20200809 100만 온라인 희망전진대회\보도된 기사\월간중앙\output\월간중앙 2020년 9월호 표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" y="383034"/>
            <a:ext cx="348835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267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020년\20200809 100만 온라인 희망전진대회\보도된 기사\월간중앙\output\월간중앙 2020년 9월호 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/>
          <a:stretch/>
        </p:blipFill>
        <p:spPr bwMode="auto">
          <a:xfrm>
            <a:off x="0" y="972395"/>
            <a:ext cx="6116712" cy="899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2020년\20200809 100만 온라인 희망전진대회\보도된 기사\월간중앙\output\월간중앙 2020년 9월호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352" y="942752"/>
            <a:ext cx="6480720" cy="93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2020년\20200809 100만 온라인 희망전진대회\보도된 기사\월간중앙\output\월간중앙 2020년 9월호 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2"/>
          <a:stretch/>
        </p:blipFill>
        <p:spPr bwMode="auto">
          <a:xfrm>
            <a:off x="12081986" y="930632"/>
            <a:ext cx="5915728" cy="905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002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C:/Users/LeeJu/AppData/Roaming/PolarisOffice/ETemp/5876_9863912/fImage357450516304803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84" y="418782"/>
            <a:ext cx="3655834" cy="4880610"/>
          </a:xfrm>
          <a:prstGeom prst="rect">
            <a:avLst/>
          </a:prstGeom>
          <a:noFill/>
        </p:spPr>
      </p:pic>
      <p:pic>
        <p:nvPicPr>
          <p:cNvPr id="4" name="그림 3" descr="C:/Users/LeeJu/AppData/Roaming/PolarisOffice/ETemp/5876_9863912/fImage285173216318315.jpe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16" y="384810"/>
            <a:ext cx="7583170" cy="9829165"/>
          </a:xfrm>
          <a:prstGeom prst="rect">
            <a:avLst/>
          </a:prstGeom>
          <a:noFill/>
        </p:spPr>
      </p:pic>
      <p:pic>
        <p:nvPicPr>
          <p:cNvPr id="5" name="그림 4" descr="C:/Users/LeeJu/AppData/Roaming/PolarisOffice/ETemp/5876_9863912/fImage224123616323088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56"/>
          <a:stretch>
            <a:fillRect/>
          </a:stretch>
        </p:blipFill>
        <p:spPr>
          <a:xfrm>
            <a:off x="12256006" y="330200"/>
            <a:ext cx="4716780" cy="9883775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잉크 5"/>
              <p14:cNvContentPartPr/>
              <p14:nvPr/>
            </p14:nvContentPartPr>
            <p14:xfrm>
              <a:off x="12199491" y="4015740"/>
              <a:ext cx="8255" cy="8255"/>
            </p14:xfrm>
          </p:contentPart>
        </mc:Choice>
        <mc:Fallback>
          <p:pic>
            <p:nvPicPr>
              <p:cNvPr id="6" name="잉크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잉크 6"/>
              <p14:cNvContentPartPr/>
              <p14:nvPr/>
            </p14:nvContentPartPr>
            <p14:xfrm>
              <a:off x="12182346" y="4076065"/>
              <a:ext cx="8255" cy="8890"/>
            </p14:xfrm>
          </p:contentPart>
        </mc:Choice>
        <mc:Fallback>
          <p:pic>
            <p:nvPicPr>
              <p:cNvPr id="7" name="잉크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잉크 7"/>
              <p14:cNvContentPartPr/>
              <p14:nvPr/>
            </p14:nvContentPartPr>
            <p14:xfrm>
              <a:off x="12207746" y="4102100"/>
              <a:ext cx="17780" cy="242570"/>
            </p14:xfrm>
          </p:contentPart>
        </mc:Choice>
        <mc:Fallback>
          <p:pic>
            <p:nvPicPr>
              <p:cNvPr id="8" name="잉크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201345" y="4095622"/>
                <a:ext cx="30582" cy="2555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89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020년\20200809 100만 온라인 희망전진대회\보도된 기사\월간조선\output\KakaoTalk_20200819_140125367_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68" y="269922"/>
            <a:ext cx="3292918" cy="50816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2020년\20200809 100만 온라인 희망전진대회\보도된 기사\월간조선\output\KakaoTalk_20200819_1401253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078" y="29739"/>
            <a:ext cx="6633497" cy="1014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2020년\20200809 100만 온라인 희망전진대회\보도된 기사\월간조선\output\KakaoTalk_20200819_140125367_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" r="2693"/>
          <a:stretch/>
        </p:blipFill>
        <p:spPr bwMode="auto">
          <a:xfrm>
            <a:off x="10831748" y="29738"/>
            <a:ext cx="6541852" cy="1021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405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2020년\20200809 100만 온라인 희망전진대회\보도된 기사\월간조선\output\KakaoTalk_20200819_140125367_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"/>
          <a:stretch/>
        </p:blipFill>
        <p:spPr bwMode="auto">
          <a:xfrm>
            <a:off x="76076" y="1085850"/>
            <a:ext cx="6101308" cy="91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2020년\20200809 100만 온라인 희망전진대회\보도된 기사\월간조선\output\KakaoTalk_20200819_140125367_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"/>
          <a:stretch/>
        </p:blipFill>
        <p:spPr bwMode="auto">
          <a:xfrm>
            <a:off x="5914174" y="895350"/>
            <a:ext cx="6023850" cy="930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2020년\20200809 100만 온라인 희망전진대회\보도된 기사\월간조선\output\KakaoTalk_20200819_140125367_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048" y="743074"/>
            <a:ext cx="6112157" cy="946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846884"/>
      </p:ext>
    </p:extLst>
  </p:cSld>
  <p:clrMapOvr>
    <a:masterClrMapping/>
  </p:clrMapOvr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5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6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7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8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Pages>25</Pages>
  <Words>17</Words>
  <Characters>0</Characters>
  <Application>Microsoft Office PowerPoint</Application>
  <DocSecurity>0</DocSecurity>
  <PresentationFormat>사용자 지정</PresentationFormat>
  <Lines>0</Lines>
  <Paragraphs>3</Paragraphs>
  <Slides>34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17</vt:i4>
      </vt:variant>
      <vt:variant>
        <vt:lpstr>슬라이드 제목</vt:lpstr>
      </vt:variant>
      <vt:variant>
        <vt:i4>34</vt:i4>
      </vt:variant>
    </vt:vector>
  </HeadingPairs>
  <TitlesOfParts>
    <vt:vector size="51" baseType="lpstr">
      <vt:lpstr>디자인 사용자 지정</vt:lpstr>
      <vt:lpstr>1_디자인 사용자 지정</vt:lpstr>
      <vt:lpstr>2_디자인 사용자 지정</vt:lpstr>
      <vt:lpstr>3_디자인 사용자 지정</vt:lpstr>
      <vt:lpstr>4_디자인 사용자 지정</vt:lpstr>
      <vt:lpstr>6_디자인 사용자 지정</vt:lpstr>
      <vt:lpstr>12_디자인 사용자 지정</vt:lpstr>
      <vt:lpstr>13_디자인 사용자 지정</vt:lpstr>
      <vt:lpstr>11_디자인 사용자 지정</vt:lpstr>
      <vt:lpstr>9_디자인 사용자 지정</vt:lpstr>
      <vt:lpstr>8_디자인 사용자 지정</vt:lpstr>
      <vt:lpstr>10_디자인 사용자 지정</vt:lpstr>
      <vt:lpstr>14_디자인 사용자 지정</vt:lpstr>
      <vt:lpstr>15_디자인 사용자 지정</vt:lpstr>
      <vt:lpstr>16_디자인 사용자 지정</vt:lpstr>
      <vt:lpstr>17_디자인 사용자 지정</vt:lpstr>
      <vt:lpstr>18_디자인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chino</dc:creator>
  <cp:lastModifiedBy>sakuwa</cp:lastModifiedBy>
  <cp:revision>19</cp:revision>
  <dcterms:modified xsi:type="dcterms:W3CDTF">2020-09-08T02:20:00Z</dcterms:modified>
  <cp:version>9.101.23.39576</cp:version>
</cp:coreProperties>
</file>